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8"/>
  </p:notesMasterIdLst>
  <p:sldIdLst>
    <p:sldId id="294" r:id="rId2"/>
    <p:sldId id="296" r:id="rId3"/>
    <p:sldId id="262" r:id="rId4"/>
    <p:sldId id="261" r:id="rId5"/>
    <p:sldId id="269" r:id="rId6"/>
    <p:sldId id="272" r:id="rId7"/>
    <p:sldId id="277" r:id="rId8"/>
    <p:sldId id="264" r:id="rId9"/>
    <p:sldId id="273" r:id="rId10"/>
    <p:sldId id="267" r:id="rId11"/>
    <p:sldId id="276" r:id="rId12"/>
    <p:sldId id="284" r:id="rId13"/>
    <p:sldId id="286" r:id="rId14"/>
    <p:sldId id="302" r:id="rId15"/>
    <p:sldId id="298" r:id="rId16"/>
    <p:sldId id="297" r:id="rId17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0E7"/>
    <a:srgbClr val="F1C8A8"/>
    <a:srgbClr val="CF152D"/>
    <a:srgbClr val="460028"/>
    <a:srgbClr val="1C7459"/>
    <a:srgbClr val="9A674B"/>
    <a:srgbClr val="256F8C"/>
    <a:srgbClr val="A5DCBA"/>
    <a:srgbClr val="187854"/>
    <a:srgbClr val="CDCB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84"/>
    <p:restoredTop sz="94749"/>
  </p:normalViewPr>
  <p:slideViewPr>
    <p:cSldViewPr snapToGrid="0" snapToObjects="1">
      <p:cViewPr>
        <p:scale>
          <a:sx n="130" d="100"/>
          <a:sy n="130" d="100"/>
        </p:scale>
        <p:origin x="800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Handel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6002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E76-B746-8E2A-3A8F7F22DCD1}"/>
              </c:ext>
            </c:extLst>
          </c:dPt>
          <c:dPt>
            <c:idx val="1"/>
            <c:invertIfNegative val="0"/>
            <c:bubble3D val="0"/>
            <c:spPr>
              <a:solidFill>
                <a:srgbClr val="46002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E76-B746-8E2A-3A8F7F22DCD1}"/>
              </c:ext>
            </c:extLst>
          </c:dPt>
          <c:dPt>
            <c:idx val="2"/>
            <c:invertIfNegative val="0"/>
            <c:bubble3D val="0"/>
            <c:spPr>
              <a:solidFill>
                <a:srgbClr val="46002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0E76-B746-8E2A-3A8F7F22DCD1}"/>
              </c:ext>
            </c:extLst>
          </c:dPt>
          <c:dPt>
            <c:idx val="3"/>
            <c:invertIfNegative val="0"/>
            <c:bubble3D val="0"/>
            <c:spPr>
              <a:solidFill>
                <a:srgbClr val="46002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EDB-E44E-B722-B6DE66A47C8B}"/>
              </c:ext>
            </c:extLst>
          </c:dPt>
          <c:dPt>
            <c:idx val="4"/>
            <c:invertIfNegative val="0"/>
            <c:bubble3D val="0"/>
            <c:spPr>
              <a:solidFill>
                <a:srgbClr val="A5DCB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EDB-E44E-B722-B6DE66A47C8B}"/>
              </c:ext>
            </c:extLst>
          </c:dPt>
          <c:dPt>
            <c:idx val="5"/>
            <c:invertIfNegative val="0"/>
            <c:bubble3D val="0"/>
            <c:spPr>
              <a:solidFill>
                <a:srgbClr val="256F8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EDB-E44E-B722-B6DE66A47C8B}"/>
              </c:ext>
            </c:extLst>
          </c:dPt>
          <c:cat>
            <c:numRef>
              <c:f>'Ark1'!$A$2:$A$5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'Ark1'!$B$2:$B$5</c:f>
              <c:numCache>
                <c:formatCode>General</c:formatCode>
                <c:ptCount val="4"/>
                <c:pt idx="0">
                  <c:v>1.4</c:v>
                </c:pt>
                <c:pt idx="1">
                  <c:v>1.2</c:v>
                </c:pt>
                <c:pt idx="2">
                  <c:v>1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76-B746-8E2A-3A8F7F22DCD1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Luftfart</c:v>
                </c:pt>
              </c:strCache>
            </c:strRef>
          </c:tx>
          <c:spPr>
            <a:solidFill>
              <a:srgbClr val="CF152D"/>
            </a:solidFill>
            <a:ln w="19050">
              <a:solidFill>
                <a:schemeClr val="lt1"/>
              </a:solidFill>
            </a:ln>
            <a:effectLst/>
          </c:spPr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'Ark1'!$C$2:$C$5</c:f>
              <c:numCache>
                <c:formatCode>General</c:formatCode>
                <c:ptCount val="4"/>
                <c:pt idx="0">
                  <c:v>1</c:v>
                </c:pt>
                <c:pt idx="1">
                  <c:v>0.8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5F-5542-A01A-D3D3A0D9BBE8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Kontor</c:v>
                </c:pt>
              </c:strCache>
            </c:strRef>
          </c:tx>
          <c:spPr>
            <a:solidFill>
              <a:srgbClr val="F1C8A8"/>
            </a:solidFill>
            <a:ln w="19050">
              <a:solidFill>
                <a:schemeClr val="lt1"/>
              </a:solidFill>
            </a:ln>
            <a:effectLst/>
          </c:spPr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0.5</c:v>
                </c:pt>
                <c:pt idx="2">
                  <c:v>1</c:v>
                </c:pt>
                <c:pt idx="3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5F-5542-A01A-D3D3A0D9BB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1"/>
        <c:overlap val="-35"/>
        <c:axId val="2010456064"/>
        <c:axId val="104116527"/>
      </c:barChart>
      <c:catAx>
        <c:axId val="2010456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104116527"/>
        <c:crosses val="autoZero"/>
        <c:auto val="1"/>
        <c:lblAlgn val="ctr"/>
        <c:lblOffset val="100"/>
        <c:noMultiLvlLbl val="0"/>
      </c:catAx>
      <c:valAx>
        <c:axId val="1041165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2010456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0" i="0" dirty="0" err="1">
                <a:latin typeface="Arial" panose="020B0604020202020204" pitchFamily="34" charset="0"/>
              </a:rPr>
              <a:t>Tittel</a:t>
            </a:r>
            <a:r>
              <a:rPr lang="en-US" b="0" i="0" dirty="0">
                <a:latin typeface="Arial" panose="020B0604020202020204" pitchFamily="34" charset="0"/>
              </a:rPr>
              <a:t> </a:t>
            </a:r>
            <a:r>
              <a:rPr lang="en-US" b="0" i="0" dirty="0" err="1">
                <a:latin typeface="Arial" panose="020B0604020202020204" pitchFamily="34" charset="0"/>
              </a:rPr>
              <a:t>på</a:t>
            </a:r>
            <a:r>
              <a:rPr lang="en-US" b="0" i="0" dirty="0">
                <a:latin typeface="Arial" panose="020B0604020202020204" pitchFamily="34" charset="0"/>
              </a:rPr>
              <a:t> </a:t>
            </a:r>
            <a:r>
              <a:rPr lang="en-US" b="0" i="0" dirty="0" err="1">
                <a:latin typeface="Arial" panose="020B0604020202020204" pitchFamily="34" charset="0"/>
              </a:rPr>
              <a:t>figur</a:t>
            </a:r>
            <a:endParaRPr lang="en-US" b="0" i="0" dirty="0">
              <a:latin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'Ark1'!$B$1</c:f>
              <c:strCache>
                <c:ptCount val="1"/>
                <c:pt idx="0">
                  <c:v>Tittel på figur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665-AF40-B059-1267FA73327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665-AF40-B059-1267FA73327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665-AF40-B059-1267FA73327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665-AF40-B059-1267FA73327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665-AF40-B059-1267FA73327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665-AF40-B059-1267FA73327D}"/>
              </c:ext>
            </c:extLst>
          </c:dPt>
          <c:cat>
            <c:numRef>
              <c:f>'Ark1'!$A$2:$A$7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'Ark1'!$B$2:$B$7</c:f>
              <c:numCache>
                <c:formatCode>General</c:formatCode>
                <c:ptCount val="6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D4-1F4B-8807-FBE6EE2D1A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3FDB9062-E9C2-E14E-9841-11298D7831F3}" type="datetimeFigureOut">
              <a:rPr lang="nb-NO" smtClean="0"/>
              <a:pPr/>
              <a:t>15.12.2023</a:t>
            </a:fld>
            <a:endParaRPr lang="nb-NO" dirty="0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 dirty="0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nb-NO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815F47D3-88C9-7145-B72F-880345E2AB79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81896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F47D3-88C9-7145-B72F-880345E2AB79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37860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F47D3-88C9-7145-B72F-880345E2AB79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82404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F47D3-88C9-7145-B72F-880345E2AB79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82249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F47D3-88C9-7145-B72F-880345E2AB79}" type="slidenum">
              <a:rPr lang="nb-NO" smtClean="0"/>
              <a:pPr/>
              <a:t>14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63930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Forside">
    <p:bg>
      <p:bgPr>
        <a:solidFill>
          <a:srgbClr val="FBF0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1CE5BDBD-0A66-D04E-9BF7-5C3F01A8A25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0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b="0" i="0" dirty="0">
              <a:latin typeface="Arial" panose="020B0604020202020204" pitchFamily="34" charset="0"/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3714B6-6546-C446-B48C-82F3F906CF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2674" y="1082675"/>
            <a:ext cx="7553451" cy="2879999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DF2D88F-CEC6-DC48-BF4B-B8E3557A15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82677" y="4345200"/>
            <a:ext cx="6716000" cy="1512000"/>
          </a:xfrm>
          <a:solidFill>
            <a:srgbClr val="460028"/>
          </a:solidFill>
        </p:spPr>
        <p:txBody>
          <a:bodyPr lIns="432000" tIns="108000" rIns="432000" bIns="216000" anchor="ctr" anchorCtr="0"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dirty="0"/>
              <a:t>Undertittel / navn </a:t>
            </a:r>
            <a:r>
              <a:rPr lang="nb-NO" dirty="0">
                <a:effectLst/>
                <a:latin typeface="Arial" panose="020B0604020202020204" pitchFamily="34" charset="0"/>
              </a:rPr>
              <a:t>på foredragsholder / dato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29B4D54-09D0-7846-9E21-7BAE84C1A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BF0E7"/>
                </a:solidFill>
              </a:defRPr>
            </a:lvl1pPr>
          </a:lstStyle>
          <a:p>
            <a:fld id="{44634E50-F85B-8244-81B4-292FEC4B0E3A}" type="datetime1">
              <a:rPr lang="nb-NO" smtClean="0"/>
              <a:pPr/>
              <a:t>15.12.2023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E6CCE15E-1AA0-574E-805F-8A0F01284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BF0E7"/>
                </a:solidFill>
              </a:defRPr>
            </a:lvl1pPr>
          </a:lstStyle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1C83ED7-CAF5-1D43-A355-3CFC47730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BF0E7"/>
                </a:solidFill>
              </a:defRPr>
            </a:lvl1pPr>
          </a:lstStyle>
          <a:p>
            <a:fld id="{3B48E85E-E1DD-A249-8B3D-F2A720A2BE7F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B8521A1A-79BE-F446-8D90-EDB96B9FFCB1}"/>
              </a:ext>
            </a:extLst>
          </p:cNvPr>
          <p:cNvSpPr/>
          <p:nvPr userDrawn="1"/>
        </p:nvSpPr>
        <p:spPr>
          <a:xfrm>
            <a:off x="7798677" y="4345200"/>
            <a:ext cx="3310647" cy="1512000"/>
          </a:xfrm>
          <a:prstGeom prst="rect">
            <a:avLst/>
          </a:prstGeom>
          <a:solidFill>
            <a:srgbClr val="CF15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b="0" i="0" dirty="0">
              <a:latin typeface="Arial" panose="020B0604020202020204" pitchFamily="34" charset="0"/>
            </a:endParaRPr>
          </a:p>
        </p:txBody>
      </p:sp>
      <p:pic>
        <p:nvPicPr>
          <p:cNvPr id="31" name="Bilde 30" descr="Et bilde som inneholder tekst, utklipp&#10;&#10;Automatisk generert beskrivelse">
            <a:extLst>
              <a:ext uri="{FF2B5EF4-FFF2-40B4-BE49-F238E27FC236}">
                <a16:creationId xmlns:a16="http://schemas.microsoft.com/office/drawing/2014/main" id="{94ADE549-782F-9C46-A981-C60869E1C5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1037" y="4813200"/>
            <a:ext cx="2325607" cy="57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6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lleside grønn">
    <p:bg>
      <p:bgPr>
        <a:solidFill>
          <a:srgbClr val="EEF9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5312FF-BBBC-264A-84C3-86159D681F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1881954"/>
            <a:ext cx="7553451" cy="3357016"/>
          </a:xfrm>
        </p:spPr>
        <p:txBody>
          <a:bodyPr anchor="t" anchorCtr="0">
            <a:normAutofit/>
          </a:bodyPr>
          <a:lstStyle>
            <a:lvl1pPr>
              <a:lnSpc>
                <a:spcPct val="105000"/>
              </a:lnSpc>
              <a:defRPr sz="4200">
                <a:solidFill>
                  <a:srgbClr val="1D4545"/>
                </a:solidFill>
              </a:defRPr>
            </a:lvl1pPr>
          </a:lstStyle>
          <a:p>
            <a:r>
              <a:rPr lang="nb-NO" dirty="0"/>
              <a:t>Klikk for å redigere tekst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0929A5-8F90-F34E-9B5B-6AAD1488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5025" y="6356350"/>
            <a:ext cx="1203325" cy="365125"/>
          </a:xfrm>
        </p:spPr>
        <p:txBody>
          <a:bodyPr/>
          <a:lstStyle/>
          <a:p>
            <a:fld id="{1986392E-B6A2-3544-8E4B-97BB8458B7A1}" type="datetime1">
              <a:rPr lang="nb-NO" smtClean="0"/>
              <a:t>15.12.2023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442597-B52D-6243-B230-432C094FF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96800" y="6356350"/>
            <a:ext cx="8280000" cy="365125"/>
          </a:xfrm>
        </p:spPr>
        <p:txBody>
          <a:bodyPr/>
          <a:lstStyle>
            <a:lvl1pPr algn="l">
              <a:defRPr/>
            </a:lvl1pPr>
          </a:lstStyle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7487E32-A754-C74A-9E72-DE9F5A97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6694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lleside blå">
    <p:bg>
      <p:bgPr>
        <a:solidFill>
          <a:srgbClr val="E4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5312FF-BBBC-264A-84C3-86159D681F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1881954"/>
            <a:ext cx="7553451" cy="3357016"/>
          </a:xfrm>
        </p:spPr>
        <p:txBody>
          <a:bodyPr anchor="t" anchorCtr="0">
            <a:normAutofit/>
          </a:bodyPr>
          <a:lstStyle>
            <a:lvl1pPr>
              <a:lnSpc>
                <a:spcPct val="105000"/>
              </a:lnSpc>
              <a:defRPr sz="4200">
                <a:solidFill>
                  <a:srgbClr val="233B52"/>
                </a:solidFill>
              </a:defRPr>
            </a:lvl1pPr>
          </a:lstStyle>
          <a:p>
            <a:r>
              <a:rPr lang="nb-NO" dirty="0"/>
              <a:t>Klikk for å redigere tekst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0929A5-8F90-F34E-9B5B-6AAD1488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5025" y="6356350"/>
            <a:ext cx="1203325" cy="365125"/>
          </a:xfrm>
        </p:spPr>
        <p:txBody>
          <a:bodyPr/>
          <a:lstStyle/>
          <a:p>
            <a:fld id="{5851A6EF-5A91-9942-B420-F9F370E4CEAD}" type="datetime1">
              <a:rPr lang="nb-NO" smtClean="0"/>
              <a:t>15.12.2023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442597-B52D-6243-B230-432C094FF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96800" y="6356350"/>
            <a:ext cx="8280000" cy="365125"/>
          </a:xfrm>
        </p:spPr>
        <p:txBody>
          <a:bodyPr/>
          <a:lstStyle>
            <a:lvl1pPr algn="l">
              <a:defRPr/>
            </a:lvl1pPr>
          </a:lstStyle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7487E32-A754-C74A-9E72-DE9F5A97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92209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lleside gul">
    <p:bg>
      <p:bgPr>
        <a:solidFill>
          <a:srgbClr val="FBF4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5312FF-BBBC-264A-84C3-86159D681F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1881954"/>
            <a:ext cx="7553451" cy="3357016"/>
          </a:xfrm>
        </p:spPr>
        <p:txBody>
          <a:bodyPr anchor="t" anchorCtr="0">
            <a:normAutofit/>
          </a:bodyPr>
          <a:lstStyle>
            <a:lvl1pPr>
              <a:lnSpc>
                <a:spcPct val="105000"/>
              </a:lnSpc>
              <a:defRPr sz="4200">
                <a:solidFill>
                  <a:srgbClr val="4E3704"/>
                </a:solidFill>
              </a:defRPr>
            </a:lvl1pPr>
          </a:lstStyle>
          <a:p>
            <a:r>
              <a:rPr lang="nb-NO" dirty="0"/>
              <a:t>Klikk for å redigere tekst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0929A5-8F90-F34E-9B5B-6AAD1488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5025" y="6356350"/>
            <a:ext cx="1203325" cy="365125"/>
          </a:xfrm>
        </p:spPr>
        <p:txBody>
          <a:bodyPr/>
          <a:lstStyle/>
          <a:p>
            <a:fld id="{874E2F00-DD76-304F-B6E4-7517ED63F2C8}" type="datetime1">
              <a:rPr lang="nb-NO" smtClean="0"/>
              <a:t>15.12.2023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442597-B52D-6243-B230-432C094FF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96800" y="6356350"/>
            <a:ext cx="8280000" cy="365125"/>
          </a:xfrm>
        </p:spPr>
        <p:txBody>
          <a:bodyPr/>
          <a:lstStyle>
            <a:lvl1pPr algn="l">
              <a:defRPr/>
            </a:lvl1pPr>
          </a:lstStyle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7487E32-A754-C74A-9E72-DE9F5A97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18378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te s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08EAB735-5227-C744-BCA1-F15A1F15D7B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b="0" i="0" dirty="0">
              <a:latin typeface="Arial" panose="020B0604020202020204" pitchFamily="34" charset="0"/>
            </a:endParaRP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0929A5-8F90-F34E-9B5B-6AAD1488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5025" y="6356350"/>
            <a:ext cx="1203325" cy="365125"/>
          </a:xfrm>
        </p:spPr>
        <p:txBody>
          <a:bodyPr/>
          <a:lstStyle/>
          <a:p>
            <a:fld id="{B01C16C2-F99A-BC47-8F26-576EA04D864D}" type="datetime1">
              <a:rPr lang="nb-NO" smtClean="0"/>
              <a:t>15.12.2023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442597-B52D-6243-B230-432C094FF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96800" y="6356350"/>
            <a:ext cx="8280000" cy="365125"/>
          </a:xfrm>
        </p:spPr>
        <p:txBody>
          <a:bodyPr/>
          <a:lstStyle>
            <a:lvl1pPr algn="l">
              <a:defRPr/>
            </a:lvl1pPr>
          </a:lstStyle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7487E32-A754-C74A-9E72-DE9F5A97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fld id="{3B48E85E-E1DD-A249-8B3D-F2A720A2BE7F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A14D05BF-F3EC-3485-67C6-8774C302056D}"/>
              </a:ext>
            </a:extLst>
          </p:cNvPr>
          <p:cNvSpPr/>
          <p:nvPr userDrawn="1"/>
        </p:nvSpPr>
        <p:spPr>
          <a:xfrm>
            <a:off x="0" y="5778000"/>
            <a:ext cx="12192000" cy="1079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b="0" i="0" dirty="0">
              <a:latin typeface="Arial" panose="020B0604020202020204" pitchFamily="34" charset="0"/>
            </a:endParaRP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8FEBC190-D5B7-6741-3FDB-B3BFE33A18DD}"/>
              </a:ext>
            </a:extLst>
          </p:cNvPr>
          <p:cNvSpPr txBox="1"/>
          <p:nvPr userDrawn="1"/>
        </p:nvSpPr>
        <p:spPr>
          <a:xfrm>
            <a:off x="3386414" y="6166800"/>
            <a:ext cx="54191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1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 og Kontor i Norge  |  </a:t>
            </a:r>
            <a:r>
              <a:rPr lang="nb-NO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hk.no</a:t>
            </a:r>
            <a:endParaRPr lang="nb-NO" sz="18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F73F2C-EBA3-D989-3F84-E6594B5CB3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90676" y="2404690"/>
            <a:ext cx="5199640" cy="128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34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5312FF-BBBC-264A-84C3-86159D681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BC528ED-43A1-5041-8CDA-2EFFDB45A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/>
          <a:lstStyle>
            <a:lvl1pPr>
              <a:lnSpc>
                <a:spcPct val="100000"/>
              </a:lnSpc>
              <a:spcAft>
                <a:spcPts val="300"/>
              </a:spcAft>
              <a:defRPr sz="2400"/>
            </a:lvl1pPr>
            <a:lvl2pPr>
              <a:lnSpc>
                <a:spcPct val="100000"/>
              </a:lnSpc>
              <a:spcAft>
                <a:spcPts val="300"/>
              </a:spcAft>
              <a:defRPr sz="2000"/>
            </a:lvl2pPr>
            <a:lvl3pPr>
              <a:lnSpc>
                <a:spcPct val="100000"/>
              </a:lnSpc>
              <a:spcAft>
                <a:spcPts val="300"/>
              </a:spcAft>
              <a:defRPr sz="1800"/>
            </a:lvl3pPr>
            <a:lvl4pPr>
              <a:lnSpc>
                <a:spcPct val="100000"/>
              </a:lnSpc>
              <a:spcAft>
                <a:spcPts val="300"/>
              </a:spcAft>
              <a:defRPr sz="1600"/>
            </a:lvl4pPr>
            <a:lvl5pPr>
              <a:lnSpc>
                <a:spcPct val="100000"/>
              </a:lnSpc>
              <a:spcAft>
                <a:spcPts val="300"/>
              </a:spcAft>
              <a:defRPr sz="15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0929A5-8F90-F34E-9B5B-6AAD1488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D70-4580-C34D-888F-E21E3867E4AA}" type="datetime1">
              <a:rPr lang="nb-NO" smtClean="0"/>
              <a:t>15.12.2023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442597-B52D-6243-B230-432C094FF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7487E32-A754-C74A-9E72-DE9F5A97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68738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 to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5312FF-BBBC-264A-84C3-86159D681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BC528ED-43A1-5041-8CDA-2EFFDB45A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999" y="1980000"/>
            <a:ext cx="4439739" cy="4326458"/>
          </a:xfrm>
        </p:spPr>
        <p:txBody>
          <a:bodyPr lIns="0" numCol="1" spcCol="576000"/>
          <a:lstStyle>
            <a:lvl1pPr>
              <a:lnSpc>
                <a:spcPct val="100000"/>
              </a:lnSpc>
              <a:spcAft>
                <a:spcPts val="300"/>
              </a:spcAft>
              <a:defRPr sz="2400"/>
            </a:lvl1pPr>
            <a:lvl2pPr>
              <a:lnSpc>
                <a:spcPct val="100000"/>
              </a:lnSpc>
              <a:spcAft>
                <a:spcPts val="300"/>
              </a:spcAft>
              <a:defRPr sz="2000"/>
            </a:lvl2pPr>
            <a:lvl3pPr>
              <a:lnSpc>
                <a:spcPct val="100000"/>
              </a:lnSpc>
              <a:spcAft>
                <a:spcPts val="300"/>
              </a:spcAft>
              <a:defRPr sz="1800"/>
            </a:lvl3pPr>
            <a:lvl4pPr>
              <a:lnSpc>
                <a:spcPct val="100000"/>
              </a:lnSpc>
              <a:spcAft>
                <a:spcPts val="300"/>
              </a:spcAft>
              <a:defRPr sz="1600"/>
            </a:lvl4pPr>
            <a:lvl5pPr marL="1209150" indent="-285750">
              <a:lnSpc>
                <a:spcPct val="10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sz="15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0929A5-8F90-F34E-9B5B-6AAD1488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88CF-C003-6546-A87E-B9CCBDB71FF9}" type="datetime1">
              <a:rPr lang="nb-NO" smtClean="0"/>
              <a:t>15.12.2023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442597-B52D-6243-B230-432C094FF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7487E32-A754-C74A-9E72-DE9F5A97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innhold 2">
            <a:extLst>
              <a:ext uri="{FF2B5EF4-FFF2-40B4-BE49-F238E27FC236}">
                <a16:creationId xmlns:a16="http://schemas.microsoft.com/office/drawing/2014/main" id="{916A4499-CA52-4B4E-A005-C41C4CEF631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684932" y="1980000"/>
            <a:ext cx="4439739" cy="4326458"/>
          </a:xfrm>
        </p:spPr>
        <p:txBody>
          <a:bodyPr lIns="0" numCol="1" spcCol="576000"/>
          <a:lstStyle>
            <a:lvl1pPr>
              <a:lnSpc>
                <a:spcPct val="100000"/>
              </a:lnSpc>
              <a:spcAft>
                <a:spcPts val="300"/>
              </a:spcAft>
              <a:defRPr sz="2400"/>
            </a:lvl1pPr>
            <a:lvl2pPr>
              <a:lnSpc>
                <a:spcPct val="100000"/>
              </a:lnSpc>
              <a:spcAft>
                <a:spcPts val="300"/>
              </a:spcAft>
              <a:defRPr sz="2000"/>
            </a:lvl2pPr>
            <a:lvl3pPr>
              <a:lnSpc>
                <a:spcPct val="100000"/>
              </a:lnSpc>
              <a:spcAft>
                <a:spcPts val="300"/>
              </a:spcAft>
              <a:defRPr sz="1800"/>
            </a:lvl3pPr>
            <a:lvl4pPr>
              <a:lnSpc>
                <a:spcPct val="100000"/>
              </a:lnSpc>
              <a:spcAft>
                <a:spcPts val="300"/>
              </a:spcAft>
              <a:defRPr sz="1600"/>
            </a:lvl4pPr>
            <a:lvl5pPr marL="1209150" indent="-285750">
              <a:lnSpc>
                <a:spcPct val="10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sz="15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281229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5312FF-BBBC-264A-84C3-86159D681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343453"/>
            <a:ext cx="4439738" cy="122856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BC528ED-43A1-5041-8CDA-2EFFDB45A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999" y="1980000"/>
            <a:ext cx="4439739" cy="4326458"/>
          </a:xfrm>
        </p:spPr>
        <p:txBody>
          <a:bodyPr lIns="0"/>
          <a:lstStyle>
            <a:lvl1pPr>
              <a:lnSpc>
                <a:spcPct val="100000"/>
              </a:lnSpc>
              <a:spcAft>
                <a:spcPts val="300"/>
              </a:spcAft>
              <a:defRPr sz="2400"/>
            </a:lvl1pPr>
            <a:lvl2pPr>
              <a:lnSpc>
                <a:spcPct val="100000"/>
              </a:lnSpc>
              <a:spcAft>
                <a:spcPts val="300"/>
              </a:spcAft>
              <a:defRPr sz="2000"/>
            </a:lvl2pPr>
            <a:lvl3pPr>
              <a:lnSpc>
                <a:spcPct val="100000"/>
              </a:lnSpc>
              <a:spcAft>
                <a:spcPts val="300"/>
              </a:spcAft>
              <a:defRPr sz="1800"/>
            </a:lvl3pPr>
            <a:lvl4pPr>
              <a:lnSpc>
                <a:spcPct val="100000"/>
              </a:lnSpc>
              <a:spcAft>
                <a:spcPts val="300"/>
              </a:spcAft>
              <a:defRPr sz="1600"/>
            </a:lvl4pPr>
            <a:lvl5pPr>
              <a:lnSpc>
                <a:spcPct val="100000"/>
              </a:lnSpc>
              <a:spcAft>
                <a:spcPts val="300"/>
              </a:spcAft>
              <a:defRPr sz="15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0929A5-8F90-F34E-9B5B-6AAD1488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7EF71-F8BA-594B-BEFE-5182A57924C8}" type="datetime1">
              <a:rPr lang="nb-NO" smtClean="0"/>
              <a:t>15.12.2023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442597-B52D-6243-B230-432C094FF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7487E32-A754-C74A-9E72-DE9F5A97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BC6BFAE2-D82D-3F40-B443-B9B182D30A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6858000"/>
          </a:xfr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dirty="0"/>
              <a:t>Klikk på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1741662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5312FF-BBBC-264A-84C3-86159D681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9587" y="345720"/>
            <a:ext cx="4309563" cy="122856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BC528ED-43A1-5041-8CDA-2EFFDB45A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9586" y="1982267"/>
            <a:ext cx="4439739" cy="4326458"/>
          </a:xfrm>
        </p:spPr>
        <p:txBody>
          <a:bodyPr lIns="0"/>
          <a:lstStyle>
            <a:lvl1pPr>
              <a:lnSpc>
                <a:spcPct val="100000"/>
              </a:lnSpc>
              <a:spcAft>
                <a:spcPts val="300"/>
              </a:spcAft>
              <a:defRPr sz="2400"/>
            </a:lvl1pPr>
            <a:lvl2pPr>
              <a:lnSpc>
                <a:spcPct val="100000"/>
              </a:lnSpc>
              <a:spcAft>
                <a:spcPts val="300"/>
              </a:spcAft>
              <a:defRPr sz="2000"/>
            </a:lvl2pPr>
            <a:lvl3pPr>
              <a:lnSpc>
                <a:spcPct val="100000"/>
              </a:lnSpc>
              <a:spcAft>
                <a:spcPts val="300"/>
              </a:spcAft>
              <a:defRPr sz="1800"/>
            </a:lvl3pPr>
            <a:lvl4pPr>
              <a:lnSpc>
                <a:spcPct val="100000"/>
              </a:lnSpc>
              <a:spcAft>
                <a:spcPts val="300"/>
              </a:spcAft>
              <a:defRPr sz="1600"/>
            </a:lvl4pPr>
            <a:lvl5pPr>
              <a:lnSpc>
                <a:spcPct val="100000"/>
              </a:lnSpc>
              <a:spcAft>
                <a:spcPts val="300"/>
              </a:spcAft>
              <a:defRPr sz="15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0929A5-8F90-F34E-9B5B-6AAD1488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0841-3102-7C43-8574-89B085D4F1D9}" type="datetime1">
              <a:rPr lang="nb-NO" smtClean="0"/>
              <a:t>15.12.2023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442597-B52D-6243-B230-432C094FF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7487E32-A754-C74A-9E72-DE9F5A97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BC6BFAE2-D82D-3F40-B443-B9B182D30A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dirty="0"/>
              <a:t>Klikk på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26333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0929A5-8F90-F34E-9B5B-6AAD1488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905C-B318-0A49-82BC-DEE540F5CFC9}" type="datetime1">
              <a:rPr lang="nb-NO" smtClean="0"/>
              <a:t>15.12.2023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442597-B52D-6243-B230-432C094FF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7487E32-A754-C74A-9E72-DE9F5A97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BC6BFAE2-D82D-3F40-B443-B9B182D30A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dirty="0"/>
              <a:t>Klikk på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3268402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5312FF-BBBC-264A-84C3-86159D681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0929A5-8F90-F34E-9B5B-6AAD1488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EDC8-214E-5D40-9705-B0877428C50E}" type="datetime1">
              <a:rPr lang="nb-NO" smtClean="0"/>
              <a:t>15.12.2023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442597-B52D-6243-B230-432C094FF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7487E32-A754-C74A-9E72-DE9F5A97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91978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0929A5-8F90-F34E-9B5B-6AAD1488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41A5D-5DC7-3345-B3AD-BA5F2ED8C8B0}" type="datetime1">
              <a:rPr lang="nb-NO" smtClean="0"/>
              <a:t>15.12.2023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442597-B52D-6243-B230-432C094FF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7487E32-A754-C74A-9E72-DE9F5A97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91623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lleside rød">
    <p:bg>
      <p:bgPr>
        <a:solidFill>
          <a:srgbClr val="FBF0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5312FF-BBBC-264A-84C3-86159D681F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1881954"/>
            <a:ext cx="7553451" cy="3357016"/>
          </a:xfrm>
        </p:spPr>
        <p:txBody>
          <a:bodyPr anchor="t" anchorCtr="0">
            <a:normAutofit/>
          </a:bodyPr>
          <a:lstStyle>
            <a:lvl1pPr>
              <a:lnSpc>
                <a:spcPct val="105000"/>
              </a:lnSpc>
              <a:defRPr sz="4200"/>
            </a:lvl1pPr>
          </a:lstStyle>
          <a:p>
            <a:r>
              <a:rPr lang="nb-NO" dirty="0"/>
              <a:t>Klikk for å redigere tekst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0929A5-8F90-F34E-9B5B-6AAD1488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5025" y="6356350"/>
            <a:ext cx="1203325" cy="365125"/>
          </a:xfrm>
        </p:spPr>
        <p:txBody>
          <a:bodyPr/>
          <a:lstStyle/>
          <a:p>
            <a:fld id="{B14E8780-E158-B346-A413-E73770BC5254}" type="datetime1">
              <a:rPr lang="nb-NO" smtClean="0"/>
              <a:t>15.12.2023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442597-B52D-6243-B230-432C094FF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96800" y="6356350"/>
            <a:ext cx="8280000" cy="365125"/>
          </a:xfrm>
        </p:spPr>
        <p:txBody>
          <a:bodyPr/>
          <a:lstStyle>
            <a:lvl1pPr algn="l">
              <a:defRPr/>
            </a:lvl1pPr>
          </a:lstStyle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7487E32-A754-C74A-9E72-DE9F5A97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20467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124B568D-E51E-B44F-9C23-E8C84C5C8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343453"/>
            <a:ext cx="9899150" cy="122856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F774DC6-958E-954C-A681-062475111C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9999" y="1980000"/>
            <a:ext cx="10029325" cy="432645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F71F7FE-BCA2-6141-A282-CB1BBE8C33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2675" y="6356350"/>
            <a:ext cx="120332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460028"/>
                </a:solidFill>
                <a:latin typeface="Arial" panose="020B0604020202020204" pitchFamily="34" charset="0"/>
              </a:defRPr>
            </a:lvl1pPr>
          </a:lstStyle>
          <a:p>
            <a:fld id="{FCC1F43B-25C1-9141-9B1F-7D77E7A06086}" type="datetime1">
              <a:rPr lang="nb-NO" smtClean="0"/>
              <a:t>15.12.2023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CAED569F-DB81-994A-A775-ABDD81ACDC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6800" y="6356350"/>
            <a:ext cx="828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460028"/>
                </a:solidFill>
                <a:latin typeface="Arial" panose="020B0604020202020204" pitchFamily="34" charset="0"/>
              </a:defRPr>
            </a:lvl1pPr>
          </a:lstStyle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28396E4-CC9C-784B-97AC-19AC44C21D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3900" y="6356350"/>
            <a:ext cx="54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460028"/>
                </a:solidFill>
                <a:latin typeface="Arial" panose="020B0604020202020204" pitchFamily="34" charset="0"/>
              </a:defRPr>
            </a:lvl1pPr>
          </a:lstStyle>
          <a:p>
            <a:fld id="{3B48E85E-E1DD-A249-8B3D-F2A720A2BE7F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5EAFC609-EE7E-8D45-9465-A2FDD68773D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1265600" y="296500"/>
            <a:ext cx="540000" cy="571765"/>
          </a:xfrm>
          <a:prstGeom prst="rect">
            <a:avLst/>
          </a:prstGeom>
        </p:spPr>
      </p:pic>
      <p:sp>
        <p:nvSpPr>
          <p:cNvPr id="29" name="Plassholder for lysbildenummer 5">
            <a:extLst>
              <a:ext uri="{FF2B5EF4-FFF2-40B4-BE49-F238E27FC236}">
                <a16:creationId xmlns:a16="http://schemas.microsoft.com/office/drawing/2014/main" id="{8A62C849-49C0-D74F-9D5C-BB17F993C90C}"/>
              </a:ext>
            </a:extLst>
          </p:cNvPr>
          <p:cNvSpPr txBox="1">
            <a:spLocks/>
          </p:cNvSpPr>
          <p:nvPr userDrawn="1"/>
        </p:nvSpPr>
        <p:spPr>
          <a:xfrm>
            <a:off x="11265600" y="6356350"/>
            <a:ext cx="54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nb-NO"/>
            </a:defPPr>
            <a:lvl1pPr marL="0" algn="l" defTabSz="914400" rtl="0" eaLnBrk="1" latinLnBrk="0" hangingPunct="1">
              <a:defRPr sz="1200" b="0" i="0" kern="1200">
                <a:solidFill>
                  <a:srgbClr val="460028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dirty="0"/>
              <a:t>Side</a:t>
            </a:r>
          </a:p>
        </p:txBody>
      </p:sp>
    </p:spTree>
    <p:extLst>
      <p:ext uri="{BB962C8B-B14F-4D97-AF65-F5344CB8AC3E}">
        <p14:creationId xmlns:p14="http://schemas.microsoft.com/office/powerpoint/2010/main" val="124975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3" r:id="rId5"/>
    <p:sldLayoutId id="2147483659" r:id="rId6"/>
    <p:sldLayoutId id="2147483665" r:id="rId7"/>
    <p:sldLayoutId id="2147483666" r:id="rId8"/>
    <p:sldLayoutId id="2147483652" r:id="rId9"/>
    <p:sldLayoutId id="2147483658" r:id="rId10"/>
    <p:sldLayoutId id="2147483656" r:id="rId11"/>
    <p:sldLayoutId id="2147483657" r:id="rId12"/>
    <p:sldLayoutId id="2147483660" r:id="rId13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b="0" i="0" kern="1200">
          <a:solidFill>
            <a:srgbClr val="460028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300"/>
        </a:spcAft>
        <a:buFont typeface="Arial" panose="020B0604020202020204" pitchFamily="34" charset="0"/>
        <a:buChar char="•"/>
        <a:defRPr sz="2400" b="0" i="0" kern="1200">
          <a:solidFill>
            <a:srgbClr val="460028"/>
          </a:solidFill>
          <a:latin typeface="Arial" panose="020B0604020202020204" pitchFamily="34" charset="0"/>
          <a:ea typeface="+mn-ea"/>
          <a:cs typeface="+mn-cs"/>
        </a:defRPr>
      </a:lvl1pPr>
      <a:lvl2pPr marL="460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2000" b="0" i="0" kern="1200">
          <a:solidFill>
            <a:srgbClr val="460028"/>
          </a:solidFill>
          <a:latin typeface="Arial" panose="020B0604020202020204" pitchFamily="34" charset="0"/>
          <a:ea typeface="+mn-ea"/>
          <a:cs typeface="+mn-cs"/>
        </a:defRPr>
      </a:lvl2pPr>
      <a:lvl3pPr marL="691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800" b="0" i="0" kern="1200">
          <a:solidFill>
            <a:srgbClr val="460028"/>
          </a:solidFill>
          <a:latin typeface="Arial" panose="020B0604020202020204" pitchFamily="34" charset="0"/>
          <a:ea typeface="+mn-ea"/>
          <a:cs typeface="+mn-cs"/>
        </a:defRPr>
      </a:lvl3pPr>
      <a:lvl4pPr marL="936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600" b="0" i="0" kern="1200">
          <a:solidFill>
            <a:srgbClr val="460028"/>
          </a:solidFill>
          <a:latin typeface="Arial" panose="020B0604020202020204" pitchFamily="34" charset="0"/>
          <a:ea typeface="+mn-ea"/>
          <a:cs typeface="+mn-cs"/>
        </a:defRPr>
      </a:lvl4pPr>
      <a:lvl5pPr marL="1152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500" b="0" i="0" kern="1200">
          <a:solidFill>
            <a:srgbClr val="460028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pos="682" userDrawn="1">
          <p15:clr>
            <a:srgbClr val="F26B43"/>
          </p15:clr>
        </p15:guide>
        <p15:guide id="4" pos="6998" userDrawn="1">
          <p15:clr>
            <a:srgbClr val="F26B43"/>
          </p15:clr>
        </p15:guide>
        <p15:guide id="5" orient="horz" pos="682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orient="horz" pos="346" userDrawn="1">
          <p15:clr>
            <a:srgbClr val="F26B43"/>
          </p15:clr>
        </p15:guide>
        <p15:guide id="8" orient="horz" pos="3974" userDrawn="1">
          <p15:clr>
            <a:srgbClr val="F26B43"/>
          </p15:clr>
        </p15:guide>
        <p15:guide id="9" pos="3477" userDrawn="1">
          <p15:clr>
            <a:srgbClr val="F26B43"/>
          </p15:clr>
        </p15:guide>
        <p15:guide id="10" pos="420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hyperlink" Target="https://design.hk.no/" TargetMode="External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33.png"/><Relationship Id="rId18" Type="http://schemas.openxmlformats.org/officeDocument/2006/relationships/image" Target="../media/image38.sv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svg"/><Relationship Id="rId17" Type="http://schemas.openxmlformats.org/officeDocument/2006/relationships/image" Target="../media/image37.png"/><Relationship Id="rId2" Type="http://schemas.openxmlformats.org/officeDocument/2006/relationships/hyperlink" Target="https://design.hk.no/" TargetMode="External"/><Relationship Id="rId16" Type="http://schemas.openxmlformats.org/officeDocument/2006/relationships/image" Target="../media/image36.svg"/><Relationship Id="rId20" Type="http://schemas.openxmlformats.org/officeDocument/2006/relationships/image" Target="../media/image40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sv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svg"/><Relationship Id="rId19" Type="http://schemas.openxmlformats.org/officeDocument/2006/relationships/image" Target="../media/image39.png"/><Relationship Id="rId4" Type="http://schemas.openxmlformats.org/officeDocument/2006/relationships/image" Target="../media/image24.svg"/><Relationship Id="rId9" Type="http://schemas.openxmlformats.org/officeDocument/2006/relationships/image" Target="../media/image29.png"/><Relationship Id="rId14" Type="http://schemas.openxmlformats.org/officeDocument/2006/relationships/image" Target="../media/image34.svg"/><Relationship Id="rId22" Type="http://schemas.openxmlformats.org/officeDocument/2006/relationships/image" Target="../media/image42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4099996-A817-6947-AC82-30D592067D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Her kommer en tittel på presentasjonen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161585E1-EB23-9FEE-C6E2-0F4EC4FCD0CB}"/>
              </a:ext>
            </a:extLst>
          </p:cNvPr>
          <p:cNvSpPr/>
          <p:nvPr/>
        </p:nvSpPr>
        <p:spPr>
          <a:xfrm>
            <a:off x="7798677" y="5856130"/>
            <a:ext cx="3310647" cy="743685"/>
          </a:xfrm>
          <a:prstGeom prst="rect">
            <a:avLst/>
          </a:prstGeom>
          <a:solidFill>
            <a:srgbClr val="FBF0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b="0" i="0" dirty="0">
              <a:latin typeface="Arial" panose="020B0604020202020204" pitchFamily="34" charset="0"/>
            </a:endParaRPr>
          </a:p>
        </p:txBody>
      </p:sp>
      <p:sp>
        <p:nvSpPr>
          <p:cNvPr id="5" name="Undertittel 4">
            <a:extLst>
              <a:ext uri="{FF2B5EF4-FFF2-40B4-BE49-F238E27FC236}">
                <a16:creationId xmlns:a16="http://schemas.microsoft.com/office/drawing/2014/main" id="{52512F66-3136-79C0-6BCE-AEDCC6A71C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b-NO" dirty="0"/>
              <a:t>Denne plassen kan brukes til undertittel, </a:t>
            </a:r>
            <a:br>
              <a:rPr lang="nb-NO" dirty="0"/>
            </a:br>
            <a:r>
              <a:rPr lang="nb-NO" dirty="0"/>
              <a:t>navn på foredragsholder eller dato</a:t>
            </a:r>
          </a:p>
        </p:txBody>
      </p:sp>
    </p:spTree>
    <p:extLst>
      <p:ext uri="{BB962C8B-B14F-4D97-AF65-F5344CB8AC3E}">
        <p14:creationId xmlns:p14="http://schemas.microsoft.com/office/powerpoint/2010/main" val="1032302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2D77E2F-F7D7-5F4B-ACF8-A64F83CF0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nb-NO" sz="4200" b="1" dirty="0"/>
              <a:t>Uthev gjerne </a:t>
            </a:r>
            <a:r>
              <a:rPr lang="nb-NO" sz="4200" dirty="0"/>
              <a:t>de første ordene i teksten i bold.</a:t>
            </a:r>
          </a:p>
        </p:txBody>
      </p:sp>
      <p:sp>
        <p:nvSpPr>
          <p:cNvPr id="3" name="Plassholder for lysbildenummer 2">
            <a:extLst>
              <a:ext uri="{FF2B5EF4-FFF2-40B4-BE49-F238E27FC236}">
                <a16:creationId xmlns:a16="http://schemas.microsoft.com/office/drawing/2014/main" id="{50DE6B6F-D58C-B14D-997A-D9D23B5E9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42317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2D77E2F-F7D7-5F4B-ACF8-A64F83CF0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nb-NO" b="1" dirty="0"/>
              <a:t>Samarbeid</a:t>
            </a:r>
            <a:r>
              <a:rPr lang="nb-NO" dirty="0"/>
              <a:t> mellom bedrift og tillitsvalgte er en stor kraft. Vi kan få mye grønn omstilling når folk jobber sammen.</a:t>
            </a:r>
            <a:endParaRPr lang="nb-NO" sz="4200" dirty="0"/>
          </a:p>
        </p:txBody>
      </p:sp>
      <p:sp>
        <p:nvSpPr>
          <p:cNvPr id="3" name="Plassholder for lysbildenummer 2">
            <a:extLst>
              <a:ext uri="{FF2B5EF4-FFF2-40B4-BE49-F238E27FC236}">
                <a16:creationId xmlns:a16="http://schemas.microsoft.com/office/drawing/2014/main" id="{50DE6B6F-D58C-B14D-997A-D9D23B5E9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76553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ECEB8F0-3763-4342-8E9F-E422645A5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Eksempel på figur</a:t>
            </a:r>
          </a:p>
        </p:txBody>
      </p:sp>
      <p:graphicFrame>
        <p:nvGraphicFramePr>
          <p:cNvPr id="6" name="Plassholder for innhold 5">
            <a:extLst>
              <a:ext uri="{FF2B5EF4-FFF2-40B4-BE49-F238E27FC236}">
                <a16:creationId xmlns:a16="http://schemas.microsoft.com/office/drawing/2014/main" id="{C72FB455-32E9-1A46-BA5A-FCD114313A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5383112"/>
              </p:ext>
            </p:extLst>
          </p:nvPr>
        </p:nvGraphicFramePr>
        <p:xfrm>
          <a:off x="1079500" y="1979613"/>
          <a:ext cx="10029825" cy="4327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05ED3BDF-ABA3-1748-8A30-8903D07C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18340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9C02468-9E06-4546-8997-EB9C8A404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Eksempel på figur</a:t>
            </a:r>
          </a:p>
        </p:txBody>
      </p:sp>
      <p:graphicFrame>
        <p:nvGraphicFramePr>
          <p:cNvPr id="6" name="Plassholder for innhold 5">
            <a:extLst>
              <a:ext uri="{FF2B5EF4-FFF2-40B4-BE49-F238E27FC236}">
                <a16:creationId xmlns:a16="http://schemas.microsoft.com/office/drawing/2014/main" id="{DC5D5EEF-E43A-0E44-BF82-5EC37337E5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7949439"/>
              </p:ext>
            </p:extLst>
          </p:nvPr>
        </p:nvGraphicFramePr>
        <p:xfrm>
          <a:off x="1079500" y="1979613"/>
          <a:ext cx="4440238" cy="4327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677C66E5-F42B-2F4A-824A-354DBBB17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13</a:t>
            </a:fld>
            <a:endParaRPr lang="nb-NO"/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0074D3EE-E5B0-764F-A11E-A47BEC61689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nb-NO" dirty="0"/>
              <a:t>Punktliste pkt. 1</a:t>
            </a:r>
          </a:p>
          <a:p>
            <a:r>
              <a:rPr lang="nb-NO" dirty="0"/>
              <a:t>Punktliste pkt. 2</a:t>
            </a:r>
          </a:p>
          <a:p>
            <a:r>
              <a:rPr lang="nb-NO" dirty="0"/>
              <a:t>Punktliste pkt. 3</a:t>
            </a:r>
          </a:p>
        </p:txBody>
      </p:sp>
    </p:spTree>
    <p:extLst>
      <p:ext uri="{BB962C8B-B14F-4D97-AF65-F5344CB8AC3E}">
        <p14:creationId xmlns:p14="http://schemas.microsoft.com/office/powerpoint/2010/main" val="3879195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908D5C8-DC84-E027-5D12-E6FDFC45B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Illustrasjoner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EAC4B1B-741A-B27A-6459-242604FFE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0000" y="1980000"/>
            <a:ext cx="3241630" cy="4326458"/>
          </a:xfrm>
        </p:spPr>
        <p:txBody>
          <a:bodyPr>
            <a:normAutofit/>
          </a:bodyPr>
          <a:lstStyle/>
          <a:p>
            <a:r>
              <a:rPr lang="nb-NO" sz="1600" dirty="0"/>
              <a:t>Det er utviklet </a:t>
            </a:r>
            <a:r>
              <a:rPr lang="nb-NO" sz="1600" dirty="0" err="1"/>
              <a:t>iIlustrasjoner</a:t>
            </a:r>
            <a:r>
              <a:rPr lang="nb-NO" sz="1600" dirty="0"/>
              <a:t> </a:t>
            </a:r>
            <a:br>
              <a:rPr lang="nb-NO" sz="1600" dirty="0"/>
            </a:br>
            <a:r>
              <a:rPr lang="nb-NO" sz="1600" dirty="0"/>
              <a:t>til forbundets medlemsfordeler og fanesaker. Disse kan lastes ned fra designmanualen: </a:t>
            </a:r>
            <a:r>
              <a:rPr lang="nb-NO" sz="1600" dirty="0">
                <a:hlinkClick r:id="rId3"/>
              </a:rPr>
              <a:t>https://design.hk.no/</a:t>
            </a:r>
            <a:endParaRPr lang="nb-NO" sz="1600" dirty="0"/>
          </a:p>
          <a:p>
            <a:r>
              <a:rPr lang="nb-NO" sz="1600" dirty="0"/>
              <a:t>Illustrasjoner er en viktig </a:t>
            </a:r>
            <a:br>
              <a:rPr lang="nb-NO" sz="1600" dirty="0"/>
            </a:br>
            <a:r>
              <a:rPr lang="nb-NO" sz="1600" dirty="0"/>
              <a:t>del av det grafiske uttrykket </a:t>
            </a:r>
            <a:br>
              <a:rPr lang="nb-NO" sz="1600" dirty="0"/>
            </a:br>
            <a:r>
              <a:rPr lang="nb-NO" sz="1600" dirty="0"/>
              <a:t>til HK Norge. Bruk derfor eksisterende illustrasjoner </a:t>
            </a:r>
            <a:br>
              <a:rPr lang="nb-NO" sz="1600" dirty="0"/>
            </a:br>
            <a:r>
              <a:rPr lang="nb-NO" sz="1600" dirty="0"/>
              <a:t>i størst mulig grad. </a:t>
            </a:r>
          </a:p>
          <a:p>
            <a:r>
              <a:rPr lang="nb-NO" sz="1600" dirty="0"/>
              <a:t>Ved behov for andre motiver, kontakt forbundet.</a:t>
            </a:r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E9FFB98A-ACE6-55C8-08C5-D7B0F1E15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14</a:t>
            </a:fld>
            <a:endParaRPr lang="nb-NO"/>
          </a:p>
        </p:txBody>
      </p:sp>
      <p:pic>
        <p:nvPicPr>
          <p:cNvPr id="16" name="Bilde 15" descr="Et bilde som inneholder Grafikk, grafisk design, design, Karminrød&#10;&#10;Automatisk generert beskrivelse">
            <a:extLst>
              <a:ext uri="{FF2B5EF4-FFF2-40B4-BE49-F238E27FC236}">
                <a16:creationId xmlns:a16="http://schemas.microsoft.com/office/drawing/2014/main" id="{E238ACE9-61BE-0FBF-5367-A4DA4927B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0877" y="1184510"/>
            <a:ext cx="1043347" cy="1043347"/>
          </a:xfrm>
          <a:prstGeom prst="rect">
            <a:avLst/>
          </a:prstGeom>
        </p:spPr>
      </p:pic>
      <p:sp>
        <p:nvSpPr>
          <p:cNvPr id="29" name="TekstSylinder 28">
            <a:extLst>
              <a:ext uri="{FF2B5EF4-FFF2-40B4-BE49-F238E27FC236}">
                <a16:creationId xmlns:a16="http://schemas.microsoft.com/office/drawing/2014/main" id="{F78C1C95-FD3C-94EA-0EDE-8F72101EA830}"/>
              </a:ext>
            </a:extLst>
          </p:cNvPr>
          <p:cNvSpPr txBox="1"/>
          <p:nvPr/>
        </p:nvSpPr>
        <p:spPr>
          <a:xfrm>
            <a:off x="4653453" y="2066879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Kurs</a:t>
            </a:r>
            <a:b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(Medlemsfordeler)</a:t>
            </a:r>
          </a:p>
        </p:txBody>
      </p:sp>
      <p:pic>
        <p:nvPicPr>
          <p:cNvPr id="26" name="Bilde 25" descr="Et bilde som inneholder Grafikk, grafisk design, design, kunst&#10;&#10;Automatisk generert beskrivelse">
            <a:extLst>
              <a:ext uri="{FF2B5EF4-FFF2-40B4-BE49-F238E27FC236}">
                <a16:creationId xmlns:a16="http://schemas.microsoft.com/office/drawing/2014/main" id="{ECC0CA46-5083-75BF-EE4D-EEFB2A4C5C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4139" y="1155014"/>
            <a:ext cx="1043347" cy="1043347"/>
          </a:xfrm>
          <a:prstGeom prst="rect">
            <a:avLst/>
          </a:prstGeom>
        </p:spPr>
      </p:pic>
      <p:sp>
        <p:nvSpPr>
          <p:cNvPr id="67" name="TekstSylinder 66">
            <a:extLst>
              <a:ext uri="{FF2B5EF4-FFF2-40B4-BE49-F238E27FC236}">
                <a16:creationId xmlns:a16="http://schemas.microsoft.com/office/drawing/2014/main" id="{2959147A-B2DF-FBD1-F59C-3E74A8D1F3F5}"/>
              </a:ext>
            </a:extLst>
          </p:cNvPr>
          <p:cNvSpPr txBox="1"/>
          <p:nvPr/>
        </p:nvSpPr>
        <p:spPr>
          <a:xfrm>
            <a:off x="5817343" y="2066879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Trygghet og økonomi</a:t>
            </a:r>
            <a:b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(Medlemsfordeler)</a:t>
            </a:r>
          </a:p>
        </p:txBody>
      </p:sp>
      <p:pic>
        <p:nvPicPr>
          <p:cNvPr id="24" name="Bilde 23" descr="Et bilde som inneholder symbol, Grafikk, Font, grafisk design&#10;&#10;Automatisk generert beskrivelse">
            <a:extLst>
              <a:ext uri="{FF2B5EF4-FFF2-40B4-BE49-F238E27FC236}">
                <a16:creationId xmlns:a16="http://schemas.microsoft.com/office/drawing/2014/main" id="{BE0310C6-4F84-BC3B-9E7B-E3B57D215B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7401" y="1096022"/>
            <a:ext cx="1046486" cy="1043347"/>
          </a:xfrm>
          <a:prstGeom prst="rect">
            <a:avLst/>
          </a:prstGeom>
        </p:spPr>
      </p:pic>
      <p:sp>
        <p:nvSpPr>
          <p:cNvPr id="68" name="TekstSylinder 67">
            <a:extLst>
              <a:ext uri="{FF2B5EF4-FFF2-40B4-BE49-F238E27FC236}">
                <a16:creationId xmlns:a16="http://schemas.microsoft.com/office/drawing/2014/main" id="{2F95F2CE-23A1-12F7-8D7D-CA0823A03762}"/>
              </a:ext>
            </a:extLst>
          </p:cNvPr>
          <p:cNvSpPr txBox="1"/>
          <p:nvPr/>
        </p:nvSpPr>
        <p:spPr>
          <a:xfrm>
            <a:off x="6981233" y="2066879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Tariffavtale</a:t>
            </a:r>
            <a:b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(Medlemsfordeler)</a:t>
            </a:r>
          </a:p>
        </p:txBody>
      </p:sp>
      <p:pic>
        <p:nvPicPr>
          <p:cNvPr id="22" name="Bilde 21" descr="Et bilde som inneholder Grafikk, logo, skjermbilde, grafisk design&#10;&#10;Automatisk generert beskrivelse">
            <a:extLst>
              <a:ext uri="{FF2B5EF4-FFF2-40B4-BE49-F238E27FC236}">
                <a16:creationId xmlns:a16="http://schemas.microsoft.com/office/drawing/2014/main" id="{59E2DEF2-A1CA-3B1C-25CE-605A52F164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3130" y="1145182"/>
            <a:ext cx="1043347" cy="1043347"/>
          </a:xfrm>
          <a:prstGeom prst="rect">
            <a:avLst/>
          </a:prstGeom>
        </p:spPr>
      </p:pic>
      <p:sp>
        <p:nvSpPr>
          <p:cNvPr id="69" name="TekstSylinder 68">
            <a:extLst>
              <a:ext uri="{FF2B5EF4-FFF2-40B4-BE49-F238E27FC236}">
                <a16:creationId xmlns:a16="http://schemas.microsoft.com/office/drawing/2014/main" id="{FB8B2CD0-E9A0-4B49-7319-7745389AB0E1}"/>
              </a:ext>
            </a:extLst>
          </p:cNvPr>
          <p:cNvSpPr txBox="1"/>
          <p:nvPr/>
        </p:nvSpPr>
        <p:spPr>
          <a:xfrm>
            <a:off x="8145123" y="2066879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9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Rådgivning</a:t>
            </a:r>
            <a:b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(Medlemsfordeler)</a:t>
            </a:r>
          </a:p>
        </p:txBody>
      </p:sp>
      <p:pic>
        <p:nvPicPr>
          <p:cNvPr id="20" name="Bilde 19" descr="Et bilde som inneholder tegnefilm, clip art, Grafikk, design&#10;&#10;Automatisk generert beskrivelse">
            <a:extLst>
              <a:ext uri="{FF2B5EF4-FFF2-40B4-BE49-F238E27FC236}">
                <a16:creationId xmlns:a16="http://schemas.microsoft.com/office/drawing/2014/main" id="{DDC1AB85-7AAC-D1F6-8471-1861465251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87736" y="1105854"/>
            <a:ext cx="1043347" cy="1043347"/>
          </a:xfrm>
          <a:prstGeom prst="rect">
            <a:avLst/>
          </a:prstGeom>
        </p:spPr>
      </p:pic>
      <p:sp>
        <p:nvSpPr>
          <p:cNvPr id="70" name="TekstSylinder 69">
            <a:extLst>
              <a:ext uri="{FF2B5EF4-FFF2-40B4-BE49-F238E27FC236}">
                <a16:creationId xmlns:a16="http://schemas.microsoft.com/office/drawing/2014/main" id="{8359DEEB-1D88-8F79-219E-356533844E04}"/>
              </a:ext>
            </a:extLst>
          </p:cNvPr>
          <p:cNvSpPr txBox="1"/>
          <p:nvPr/>
        </p:nvSpPr>
        <p:spPr>
          <a:xfrm>
            <a:off x="9309013" y="2066879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Nytt</a:t>
            </a:r>
            <a:b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(Medlemsfordeler)</a:t>
            </a:r>
          </a:p>
        </p:txBody>
      </p:sp>
      <p:pic>
        <p:nvPicPr>
          <p:cNvPr id="18" name="Bilde 17" descr="Et bilde som inneholder Grafikk, grafisk design, Font, logo&#10;&#10;Automatisk generert beskrivelse">
            <a:extLst>
              <a:ext uri="{FF2B5EF4-FFF2-40B4-BE49-F238E27FC236}">
                <a16:creationId xmlns:a16="http://schemas.microsoft.com/office/drawing/2014/main" id="{99EE4F84-5A26-1A4B-2471-7B5CA85AECF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70663" y="1105854"/>
            <a:ext cx="1043347" cy="1043347"/>
          </a:xfrm>
          <a:prstGeom prst="rect">
            <a:avLst/>
          </a:prstGeom>
        </p:spPr>
      </p:pic>
      <p:sp>
        <p:nvSpPr>
          <p:cNvPr id="71" name="TekstSylinder 70">
            <a:extLst>
              <a:ext uri="{FF2B5EF4-FFF2-40B4-BE49-F238E27FC236}">
                <a16:creationId xmlns:a16="http://schemas.microsoft.com/office/drawing/2014/main" id="{24F9A587-31AA-E753-E859-D36C222C8A9B}"/>
              </a:ext>
            </a:extLst>
          </p:cNvPr>
          <p:cNvSpPr txBox="1"/>
          <p:nvPr/>
        </p:nvSpPr>
        <p:spPr>
          <a:xfrm>
            <a:off x="10472903" y="2066879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 favør</a:t>
            </a:r>
            <a:b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(Medlemsfordeler)</a:t>
            </a:r>
          </a:p>
        </p:txBody>
      </p:sp>
      <p:pic>
        <p:nvPicPr>
          <p:cNvPr id="62" name="Bilde 61" descr="Et bilde som inneholder Grafikk, logo, skjermbilde, sirkel&#10;&#10;Automatisk generert beskrivelse">
            <a:extLst>
              <a:ext uri="{FF2B5EF4-FFF2-40B4-BE49-F238E27FC236}">
                <a16:creationId xmlns:a16="http://schemas.microsoft.com/office/drawing/2014/main" id="{77F2228A-EB0E-2DDE-01BA-BB5ACCD9B7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96531" y="3941419"/>
            <a:ext cx="1458767" cy="729383"/>
          </a:xfrm>
          <a:prstGeom prst="rect">
            <a:avLst/>
          </a:prstGeom>
        </p:spPr>
      </p:pic>
      <p:sp>
        <p:nvSpPr>
          <p:cNvPr id="77" name="TekstSylinder 76">
            <a:extLst>
              <a:ext uri="{FF2B5EF4-FFF2-40B4-BE49-F238E27FC236}">
                <a16:creationId xmlns:a16="http://schemas.microsoft.com/office/drawing/2014/main" id="{D1A0E07A-431F-8C25-A61A-C1A322B8FD6D}"/>
              </a:ext>
            </a:extLst>
          </p:cNvPr>
          <p:cNvSpPr txBox="1"/>
          <p:nvPr/>
        </p:nvSpPr>
        <p:spPr>
          <a:xfrm>
            <a:off x="4679237" y="4712956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Snakkeboble</a:t>
            </a:r>
          </a:p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(Heltid)</a:t>
            </a:r>
          </a:p>
        </p:txBody>
      </p:sp>
      <p:pic>
        <p:nvPicPr>
          <p:cNvPr id="61" name="Bilde 60" descr="Et bilde som inneholder Grafikk, skjermbilde, logo, Font&#10;&#10;Automatisk generert beskrivelse">
            <a:extLst>
              <a:ext uri="{FF2B5EF4-FFF2-40B4-BE49-F238E27FC236}">
                <a16:creationId xmlns:a16="http://schemas.microsoft.com/office/drawing/2014/main" id="{AE8BAF13-F521-8143-C3FA-AF42D562B4F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66118" y="3941419"/>
            <a:ext cx="1458767" cy="729383"/>
          </a:xfrm>
          <a:prstGeom prst="rect">
            <a:avLst/>
          </a:prstGeom>
        </p:spPr>
      </p:pic>
      <p:sp>
        <p:nvSpPr>
          <p:cNvPr id="82" name="TekstSylinder 81">
            <a:extLst>
              <a:ext uri="{FF2B5EF4-FFF2-40B4-BE49-F238E27FC236}">
                <a16:creationId xmlns:a16="http://schemas.microsoft.com/office/drawing/2014/main" id="{A5908FBF-D7A4-102A-CF08-1B6D22B5B240}"/>
              </a:ext>
            </a:extLst>
          </p:cNvPr>
          <p:cNvSpPr txBox="1"/>
          <p:nvPr/>
        </p:nvSpPr>
        <p:spPr>
          <a:xfrm>
            <a:off x="6240899" y="4712956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Klokke</a:t>
            </a:r>
          </a:p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(Heltid)</a:t>
            </a:r>
          </a:p>
        </p:txBody>
      </p:sp>
      <p:pic>
        <p:nvPicPr>
          <p:cNvPr id="63" name="Bilde 62" descr="Et bilde som inneholder Grafikk, sirkel, clip art, grafisk design&#10;&#10;Automatisk generert beskrivelse">
            <a:extLst>
              <a:ext uri="{FF2B5EF4-FFF2-40B4-BE49-F238E27FC236}">
                <a16:creationId xmlns:a16="http://schemas.microsoft.com/office/drawing/2014/main" id="{9ED3633E-531C-8DE3-FCF2-EC9C69B864C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70433" y="3931587"/>
            <a:ext cx="1458767" cy="729383"/>
          </a:xfrm>
          <a:prstGeom prst="rect">
            <a:avLst/>
          </a:prstGeom>
        </p:spPr>
      </p:pic>
      <p:sp>
        <p:nvSpPr>
          <p:cNvPr id="83" name="TekstSylinder 82">
            <a:extLst>
              <a:ext uri="{FF2B5EF4-FFF2-40B4-BE49-F238E27FC236}">
                <a16:creationId xmlns:a16="http://schemas.microsoft.com/office/drawing/2014/main" id="{4A1C40E8-483A-B4B7-54B2-B2E2412695C1}"/>
              </a:ext>
            </a:extLst>
          </p:cNvPr>
          <p:cNvSpPr txBox="1"/>
          <p:nvPr/>
        </p:nvSpPr>
        <p:spPr>
          <a:xfrm>
            <a:off x="7808548" y="4712956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</a:t>
            </a:r>
          </a:p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(Heltid)</a:t>
            </a:r>
          </a:p>
        </p:txBody>
      </p:sp>
      <p:pic>
        <p:nvPicPr>
          <p:cNvPr id="56" name="Bilde 55" descr="Et bilde som inneholder Grafikk, symbol, grafisk design, logo&#10;&#10;Automatisk generert beskrivelse">
            <a:extLst>
              <a:ext uri="{FF2B5EF4-FFF2-40B4-BE49-F238E27FC236}">
                <a16:creationId xmlns:a16="http://schemas.microsoft.com/office/drawing/2014/main" id="{20D9CB36-374F-1AF2-F4E8-D8BA2A77780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74944" y="2640625"/>
            <a:ext cx="1458767" cy="729383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92F6E3E6-D234-5B26-2CF6-D2F6644CDB97}"/>
              </a:ext>
            </a:extLst>
          </p:cNvPr>
          <p:cNvSpPr txBox="1"/>
          <p:nvPr/>
        </p:nvSpPr>
        <p:spPr>
          <a:xfrm>
            <a:off x="4653453" y="3397595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Betalingsterminal</a:t>
            </a:r>
          </a:p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(Søndagsfri)</a:t>
            </a:r>
          </a:p>
        </p:txBody>
      </p:sp>
      <p:pic>
        <p:nvPicPr>
          <p:cNvPr id="57" name="Bilde 56" descr="Et bilde som inneholder Grafikk, clip art, grafisk design, sirkel&#10;&#10;Automatisk generert beskrivelse">
            <a:extLst>
              <a:ext uri="{FF2B5EF4-FFF2-40B4-BE49-F238E27FC236}">
                <a16:creationId xmlns:a16="http://schemas.microsoft.com/office/drawing/2014/main" id="{DD500740-7C3B-DAC6-99E5-646CFE99C76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64898" y="2640625"/>
            <a:ext cx="1458767" cy="729383"/>
          </a:xfrm>
          <a:prstGeom prst="rect">
            <a:avLst/>
          </a:prstGeom>
        </p:spPr>
      </p:pic>
      <p:sp>
        <p:nvSpPr>
          <p:cNvPr id="84" name="TekstSylinder 83">
            <a:extLst>
              <a:ext uri="{FF2B5EF4-FFF2-40B4-BE49-F238E27FC236}">
                <a16:creationId xmlns:a16="http://schemas.microsoft.com/office/drawing/2014/main" id="{8D96D04F-4A77-4A75-B04F-98D005D2DEB9}"/>
              </a:ext>
            </a:extLst>
          </p:cNvPr>
          <p:cNvSpPr txBox="1"/>
          <p:nvPr/>
        </p:nvSpPr>
        <p:spPr>
          <a:xfrm>
            <a:off x="6240899" y="3397595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Lenestol</a:t>
            </a:r>
          </a:p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(Søndagsfri)</a:t>
            </a:r>
          </a:p>
        </p:txBody>
      </p:sp>
      <p:pic>
        <p:nvPicPr>
          <p:cNvPr id="65" name="Bilde 64" descr="Et bilde som inneholder clip art, Grafikk, design, illustrasjon&#10;&#10;Automatisk generert beskrivelse">
            <a:extLst>
              <a:ext uri="{FF2B5EF4-FFF2-40B4-BE49-F238E27FC236}">
                <a16:creationId xmlns:a16="http://schemas.microsoft.com/office/drawing/2014/main" id="{6BA8D28E-D1D6-798E-C2DE-8BB2904C7EA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17203" y="2640625"/>
            <a:ext cx="1458767" cy="729383"/>
          </a:xfrm>
          <a:prstGeom prst="rect">
            <a:avLst/>
          </a:prstGeom>
        </p:spPr>
      </p:pic>
      <p:sp>
        <p:nvSpPr>
          <p:cNvPr id="85" name="TekstSylinder 84">
            <a:extLst>
              <a:ext uri="{FF2B5EF4-FFF2-40B4-BE49-F238E27FC236}">
                <a16:creationId xmlns:a16="http://schemas.microsoft.com/office/drawing/2014/main" id="{779B461E-F7DE-2101-F055-217049D412E3}"/>
              </a:ext>
            </a:extLst>
          </p:cNvPr>
          <p:cNvSpPr txBox="1"/>
          <p:nvPr/>
        </p:nvSpPr>
        <p:spPr>
          <a:xfrm>
            <a:off x="7808548" y="3397595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Sparegris</a:t>
            </a:r>
            <a:endParaRPr lang="nb-NO" sz="9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(Bolig)</a:t>
            </a:r>
          </a:p>
        </p:txBody>
      </p:sp>
      <p:pic>
        <p:nvPicPr>
          <p:cNvPr id="64" name="Bilde 63" descr="Et bilde som inneholder Grafikk, logo, Font, grafisk design&#10;&#10;Automatisk generert beskrivelse">
            <a:extLst>
              <a:ext uri="{FF2B5EF4-FFF2-40B4-BE49-F238E27FC236}">
                <a16:creationId xmlns:a16="http://schemas.microsoft.com/office/drawing/2014/main" id="{2C0F4668-2E02-DF76-9C14-22A35CAFD93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209375" y="2640625"/>
            <a:ext cx="1458767" cy="729383"/>
          </a:xfrm>
          <a:prstGeom prst="rect">
            <a:avLst/>
          </a:prstGeom>
        </p:spPr>
      </p:pic>
      <p:sp>
        <p:nvSpPr>
          <p:cNvPr id="86" name="TekstSylinder 85">
            <a:extLst>
              <a:ext uri="{FF2B5EF4-FFF2-40B4-BE49-F238E27FC236}">
                <a16:creationId xmlns:a16="http://schemas.microsoft.com/office/drawing/2014/main" id="{213AC485-453B-B271-2BDF-E3301EBC6DA2}"/>
              </a:ext>
            </a:extLst>
          </p:cNvPr>
          <p:cNvSpPr txBox="1"/>
          <p:nvPr/>
        </p:nvSpPr>
        <p:spPr>
          <a:xfrm>
            <a:off x="9294279" y="3397595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</a:p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(Bolig)</a:t>
            </a:r>
          </a:p>
        </p:txBody>
      </p:sp>
      <p:pic>
        <p:nvPicPr>
          <p:cNvPr id="58" name="Bilde 57" descr="Et bilde som inneholder skjermbilde, Grafikk, design&#10;&#10;Automatisk generert beskrivelse">
            <a:extLst>
              <a:ext uri="{FF2B5EF4-FFF2-40B4-BE49-F238E27FC236}">
                <a16:creationId xmlns:a16="http://schemas.microsoft.com/office/drawing/2014/main" id="{A9ADC5F9-6FA4-B381-400F-3E13B08F5F2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96801" y="5222550"/>
            <a:ext cx="1458767" cy="729383"/>
          </a:xfrm>
          <a:prstGeom prst="rect">
            <a:avLst/>
          </a:prstGeom>
        </p:spPr>
      </p:pic>
      <p:sp>
        <p:nvSpPr>
          <p:cNvPr id="78" name="TekstSylinder 77">
            <a:extLst>
              <a:ext uri="{FF2B5EF4-FFF2-40B4-BE49-F238E27FC236}">
                <a16:creationId xmlns:a16="http://schemas.microsoft.com/office/drawing/2014/main" id="{77474B9C-8288-7636-F212-6707DB8F49B7}"/>
              </a:ext>
            </a:extLst>
          </p:cNvPr>
          <p:cNvSpPr txBox="1"/>
          <p:nvPr/>
        </p:nvSpPr>
        <p:spPr>
          <a:xfrm>
            <a:off x="4679237" y="6001791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Hus</a:t>
            </a:r>
            <a:b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(Miljø)</a:t>
            </a:r>
          </a:p>
        </p:txBody>
      </p:sp>
      <p:pic>
        <p:nvPicPr>
          <p:cNvPr id="60" name="Bilde 59" descr="Et bilde som inneholder Sykkelhjul, Sykkelgafferamme, sykkel, design&#10;&#10;Automatisk generert beskrivelse">
            <a:extLst>
              <a:ext uri="{FF2B5EF4-FFF2-40B4-BE49-F238E27FC236}">
                <a16:creationId xmlns:a16="http://schemas.microsoft.com/office/drawing/2014/main" id="{57B44007-E088-9EBC-33E8-E6376884B2C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090057" y="5222550"/>
            <a:ext cx="1458767" cy="729383"/>
          </a:xfrm>
          <a:prstGeom prst="rect">
            <a:avLst/>
          </a:prstGeom>
        </p:spPr>
      </p:pic>
      <p:sp>
        <p:nvSpPr>
          <p:cNvPr id="87" name="TekstSylinder 86">
            <a:extLst>
              <a:ext uri="{FF2B5EF4-FFF2-40B4-BE49-F238E27FC236}">
                <a16:creationId xmlns:a16="http://schemas.microsoft.com/office/drawing/2014/main" id="{E1F5647A-78A0-5FD4-8E7E-27CC131F375D}"/>
              </a:ext>
            </a:extLst>
          </p:cNvPr>
          <p:cNvSpPr txBox="1"/>
          <p:nvPr/>
        </p:nvSpPr>
        <p:spPr>
          <a:xfrm>
            <a:off x="6240899" y="6001791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Sykkel</a:t>
            </a:r>
            <a:b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(Miljø)</a:t>
            </a:r>
          </a:p>
        </p:txBody>
      </p:sp>
      <p:pic>
        <p:nvPicPr>
          <p:cNvPr id="59" name="Bilde 58" descr="Et bilde som inneholder Grafikk, sirkel, kunst, design&#10;&#10;Automatisk generert beskrivelse">
            <a:extLst>
              <a:ext uri="{FF2B5EF4-FFF2-40B4-BE49-F238E27FC236}">
                <a16:creationId xmlns:a16="http://schemas.microsoft.com/office/drawing/2014/main" id="{2E114D08-5526-AF52-C7CD-8F75560E805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470432" y="5222550"/>
            <a:ext cx="1458767" cy="729383"/>
          </a:xfrm>
          <a:prstGeom prst="rect">
            <a:avLst/>
          </a:prstGeom>
        </p:spPr>
      </p:pic>
      <p:sp>
        <p:nvSpPr>
          <p:cNvPr id="88" name="TekstSylinder 87">
            <a:extLst>
              <a:ext uri="{FF2B5EF4-FFF2-40B4-BE49-F238E27FC236}">
                <a16:creationId xmlns:a16="http://schemas.microsoft.com/office/drawing/2014/main" id="{31F214B3-C80B-14EE-4F7D-8FA915B7C8D2}"/>
              </a:ext>
            </a:extLst>
          </p:cNvPr>
          <p:cNvSpPr txBox="1"/>
          <p:nvPr/>
        </p:nvSpPr>
        <p:spPr>
          <a:xfrm>
            <a:off x="7808548" y="6001791"/>
            <a:ext cx="1278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Klode</a:t>
            </a:r>
            <a:b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b-NO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(Miljø)</a:t>
            </a:r>
          </a:p>
        </p:txBody>
      </p:sp>
    </p:spTree>
    <p:extLst>
      <p:ext uri="{BB962C8B-B14F-4D97-AF65-F5344CB8AC3E}">
        <p14:creationId xmlns:p14="http://schemas.microsoft.com/office/powerpoint/2010/main" val="3017913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908D5C8-DC84-E027-5D12-E6FDFC45B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Ikoner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EAC4B1B-741A-B27A-6459-242604FFE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0000" y="1980000"/>
            <a:ext cx="3301768" cy="4326458"/>
          </a:xfrm>
        </p:spPr>
        <p:txBody>
          <a:bodyPr>
            <a:normAutofit/>
          </a:bodyPr>
          <a:lstStyle/>
          <a:p>
            <a:r>
              <a:rPr lang="nb-NO" sz="1600" dirty="0"/>
              <a:t>Ikoner kan lastes ned fra designmanualen: </a:t>
            </a:r>
            <a:r>
              <a:rPr lang="nb-NO" sz="1600" dirty="0">
                <a:hlinkClick r:id="rId2"/>
              </a:rPr>
              <a:t>https://design.hk.no/</a:t>
            </a:r>
            <a:endParaRPr lang="nb-NO" sz="1600" dirty="0"/>
          </a:p>
          <a:p>
            <a:r>
              <a:rPr lang="nb-NO" sz="1600" dirty="0"/>
              <a:t>Velg SVG-format.</a:t>
            </a:r>
          </a:p>
          <a:p>
            <a:r>
              <a:rPr lang="nb-NO" sz="1600" dirty="0"/>
              <a:t>For å skifte farge på ikonene </a:t>
            </a:r>
            <a:br>
              <a:rPr lang="nb-NO" sz="1600" dirty="0"/>
            </a:br>
            <a:r>
              <a:rPr lang="nb-NO" sz="1600" dirty="0"/>
              <a:t>– klikk på ønsket ikon og velg en av profilfargene under «Figurfyll». </a:t>
            </a:r>
          </a:p>
          <a:p>
            <a:endParaRPr lang="nb-NO" sz="1600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E9FFB98A-ACE6-55C8-08C5-D7B0F1E15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15</a:t>
            </a:fld>
            <a:endParaRPr lang="nb-NO"/>
          </a:p>
        </p:txBody>
      </p:sp>
      <p:pic>
        <p:nvPicPr>
          <p:cNvPr id="6" name="Grafikk 5">
            <a:extLst>
              <a:ext uri="{FF2B5EF4-FFF2-40B4-BE49-F238E27FC236}">
                <a16:creationId xmlns:a16="http://schemas.microsoft.com/office/drawing/2014/main" id="{315205DD-D9C8-DAB0-6A4C-4B2594726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86284" y="4885492"/>
            <a:ext cx="495300" cy="698500"/>
          </a:xfrm>
          <a:prstGeom prst="rect">
            <a:avLst/>
          </a:prstGeom>
        </p:spPr>
      </p:pic>
      <p:pic>
        <p:nvPicPr>
          <p:cNvPr id="7" name="Grafikk 6">
            <a:extLst>
              <a:ext uri="{FF2B5EF4-FFF2-40B4-BE49-F238E27FC236}">
                <a16:creationId xmlns:a16="http://schemas.microsoft.com/office/drawing/2014/main" id="{CEC7C331-C42A-69FE-69AC-2353A6FF75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12245" y="1878423"/>
            <a:ext cx="927100" cy="762000"/>
          </a:xfrm>
          <a:prstGeom prst="rect">
            <a:avLst/>
          </a:prstGeom>
        </p:spPr>
      </p:pic>
      <p:pic>
        <p:nvPicPr>
          <p:cNvPr id="8" name="Grafikk 7">
            <a:extLst>
              <a:ext uri="{FF2B5EF4-FFF2-40B4-BE49-F238E27FC236}">
                <a16:creationId xmlns:a16="http://schemas.microsoft.com/office/drawing/2014/main" id="{DE3FDCCE-255D-BC96-9D8A-BC3CFFD67C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44545" y="4880939"/>
            <a:ext cx="495300" cy="698500"/>
          </a:xfrm>
          <a:prstGeom prst="rect">
            <a:avLst/>
          </a:prstGeom>
        </p:spPr>
      </p:pic>
      <p:pic>
        <p:nvPicPr>
          <p:cNvPr id="9" name="Grafikk 8">
            <a:extLst>
              <a:ext uri="{FF2B5EF4-FFF2-40B4-BE49-F238E27FC236}">
                <a16:creationId xmlns:a16="http://schemas.microsoft.com/office/drawing/2014/main" id="{018B6C63-1B24-F627-D357-EC87BEF2A29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229012" y="3479539"/>
            <a:ext cx="1066800" cy="419100"/>
          </a:xfrm>
          <a:prstGeom prst="rect">
            <a:avLst/>
          </a:prstGeom>
        </p:spPr>
      </p:pic>
      <p:pic>
        <p:nvPicPr>
          <p:cNvPr id="10" name="Grafikk 9">
            <a:extLst>
              <a:ext uri="{FF2B5EF4-FFF2-40B4-BE49-F238E27FC236}">
                <a16:creationId xmlns:a16="http://schemas.microsoft.com/office/drawing/2014/main" id="{23DD22F1-7A2F-D0E2-A74A-E4D3368FA36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019742" y="3379681"/>
            <a:ext cx="850900" cy="774700"/>
          </a:xfrm>
          <a:prstGeom prst="rect">
            <a:avLst/>
          </a:prstGeom>
        </p:spPr>
      </p:pic>
      <p:pic>
        <p:nvPicPr>
          <p:cNvPr id="11" name="Grafikk 10">
            <a:extLst>
              <a:ext uri="{FF2B5EF4-FFF2-40B4-BE49-F238E27FC236}">
                <a16:creationId xmlns:a16="http://schemas.microsoft.com/office/drawing/2014/main" id="{6051F4EF-676F-A63D-76B0-AD605EB1DDF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154954" y="5058739"/>
            <a:ext cx="444500" cy="342900"/>
          </a:xfrm>
          <a:prstGeom prst="rect">
            <a:avLst/>
          </a:prstGeom>
        </p:spPr>
      </p:pic>
      <p:pic>
        <p:nvPicPr>
          <p:cNvPr id="12" name="Grafikk 11">
            <a:extLst>
              <a:ext uri="{FF2B5EF4-FFF2-40B4-BE49-F238E27FC236}">
                <a16:creationId xmlns:a16="http://schemas.microsoft.com/office/drawing/2014/main" id="{398B1678-C5BF-233F-486D-D34EC06A9A7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3884" y="1973673"/>
            <a:ext cx="901700" cy="571500"/>
          </a:xfrm>
          <a:prstGeom prst="rect">
            <a:avLst/>
          </a:prstGeom>
        </p:spPr>
      </p:pic>
      <p:pic>
        <p:nvPicPr>
          <p:cNvPr id="13" name="Grafikk 12">
            <a:extLst>
              <a:ext uri="{FF2B5EF4-FFF2-40B4-BE49-F238E27FC236}">
                <a16:creationId xmlns:a16="http://schemas.microsoft.com/office/drawing/2014/main" id="{CC0D5244-8494-1067-B5A2-D200094591B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019742" y="1878423"/>
            <a:ext cx="774700" cy="647700"/>
          </a:xfrm>
          <a:prstGeom prst="rect">
            <a:avLst/>
          </a:prstGeom>
        </p:spPr>
      </p:pic>
      <p:pic>
        <p:nvPicPr>
          <p:cNvPr id="14" name="Grafikk 13">
            <a:extLst>
              <a:ext uri="{FF2B5EF4-FFF2-40B4-BE49-F238E27FC236}">
                <a16:creationId xmlns:a16="http://schemas.microsoft.com/office/drawing/2014/main" id="{7FA70312-9406-57E2-D9BC-6FF847CC275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633884" y="3313006"/>
            <a:ext cx="800100" cy="800100"/>
          </a:xfrm>
          <a:prstGeom prst="rect">
            <a:avLst/>
          </a:prstGeom>
        </p:spPr>
      </p:pic>
      <p:pic>
        <p:nvPicPr>
          <p:cNvPr id="15" name="Grafikk 14">
            <a:extLst>
              <a:ext uri="{FF2B5EF4-FFF2-40B4-BE49-F238E27FC236}">
                <a16:creationId xmlns:a16="http://schemas.microsoft.com/office/drawing/2014/main" id="{9A4139BB-EC17-028D-73FB-61A87B22C28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5400000">
            <a:off x="9222942" y="5058739"/>
            <a:ext cx="4445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177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nummer 1">
            <a:extLst>
              <a:ext uri="{FF2B5EF4-FFF2-40B4-BE49-F238E27FC236}">
                <a16:creationId xmlns:a16="http://schemas.microsoft.com/office/drawing/2014/main" id="{48C06698-CF42-7DEA-6839-AF714D084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16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55485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4">
            <a:extLst>
              <a:ext uri="{FF2B5EF4-FFF2-40B4-BE49-F238E27FC236}">
                <a16:creationId xmlns:a16="http://schemas.microsoft.com/office/drawing/2014/main" id="{67F07E9B-7F1F-4076-C313-0A88ED85C6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Her kommer en tittel på presentasjonen som kan være lang og gå over mange linjer men som ikke anbefales</a:t>
            </a:r>
          </a:p>
        </p:txBody>
      </p:sp>
      <p:sp>
        <p:nvSpPr>
          <p:cNvPr id="6" name="Undertittel 5">
            <a:extLst>
              <a:ext uri="{FF2B5EF4-FFF2-40B4-BE49-F238E27FC236}">
                <a16:creationId xmlns:a16="http://schemas.microsoft.com/office/drawing/2014/main" id="{B84D8056-4233-1E76-A71E-7A90300F5C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 err="1"/>
              <a:t>Fernande</a:t>
            </a:r>
            <a:r>
              <a:rPr lang="nb-NO" dirty="0"/>
              <a:t> Foredragsholder</a:t>
            </a:r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93064AB1-82D2-6766-183D-145CF0D40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13712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D46C890-8230-5945-8263-1DDDACD33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Eksempel på tekstside</a:t>
            </a:r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986CCB53-0DC7-7C4B-AA74-29011406F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>
                <a:latin typeface="Arial" charset="0"/>
                <a:ea typeface="Arial" charset="0"/>
                <a:cs typeface="Arial" charset="0"/>
              </a:rPr>
              <a:t>Som selvfølgelig kan ha kulepunkter</a:t>
            </a:r>
          </a:p>
          <a:p>
            <a:r>
              <a:rPr lang="nb-NO" dirty="0">
                <a:latin typeface="Arial" charset="0"/>
                <a:ea typeface="Arial" charset="0"/>
                <a:cs typeface="Arial" charset="0"/>
              </a:rPr>
              <a:t>De bør allikevel ikke være for mange</a:t>
            </a:r>
          </a:p>
          <a:p>
            <a:r>
              <a:rPr lang="nb-NO" dirty="0">
                <a:latin typeface="Arial" charset="0"/>
                <a:ea typeface="Arial" charset="0"/>
                <a:cs typeface="Arial" charset="0"/>
              </a:rPr>
              <a:t>Da kan teksten fort bli veldig liten</a:t>
            </a:r>
          </a:p>
        </p:txBody>
      </p:sp>
      <p:sp>
        <p:nvSpPr>
          <p:cNvPr id="3" name="Plassholder for lysbildenummer 2">
            <a:extLst>
              <a:ext uri="{FF2B5EF4-FFF2-40B4-BE49-F238E27FC236}">
                <a16:creationId xmlns:a16="http://schemas.microsoft.com/office/drawing/2014/main" id="{EF9DE4A2-3EE4-5B44-999A-D8F6FDA31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32771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D46C890-8230-5945-8263-1DDDACD33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Eksempel på side med to tekstbokser og tittel som går over to linjer</a:t>
            </a:r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986CCB53-0DC7-7C4B-AA74-29011406F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/>
              <a:t>Punktliste pkt. 1</a:t>
            </a:r>
          </a:p>
          <a:p>
            <a:r>
              <a:rPr lang="nb-NO" dirty="0"/>
              <a:t>Punktliste pkt. 2</a:t>
            </a:r>
          </a:p>
          <a:p>
            <a:r>
              <a:rPr lang="nb-NO" dirty="0"/>
              <a:t>Punktliste pkt. 3</a:t>
            </a:r>
          </a:p>
          <a:p>
            <a:pPr lvl="1"/>
            <a:r>
              <a:rPr lang="nb-NO" dirty="0"/>
              <a:t>Underpunkt 3.1</a:t>
            </a:r>
          </a:p>
          <a:p>
            <a:pPr lvl="1"/>
            <a:r>
              <a:rPr lang="nb-NO" dirty="0"/>
              <a:t>Underpunkt 3.2</a:t>
            </a:r>
          </a:p>
          <a:p>
            <a:pPr lvl="2"/>
            <a:r>
              <a:rPr lang="nb-NO" dirty="0"/>
              <a:t>Underpunkt 3.2.1</a:t>
            </a:r>
          </a:p>
          <a:p>
            <a:pPr lvl="2"/>
            <a:r>
              <a:rPr lang="nb-NO" dirty="0"/>
              <a:t>Underpunkt 3.2.2</a:t>
            </a:r>
          </a:p>
        </p:txBody>
      </p:sp>
      <p:sp>
        <p:nvSpPr>
          <p:cNvPr id="3" name="Plassholder for lysbildenummer 2">
            <a:extLst>
              <a:ext uri="{FF2B5EF4-FFF2-40B4-BE49-F238E27FC236}">
                <a16:creationId xmlns:a16="http://schemas.microsoft.com/office/drawing/2014/main" id="{00761A18-62E6-8B4A-8296-0333FA581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4</a:t>
            </a:fld>
            <a:endParaRPr lang="nb-NO"/>
          </a:p>
        </p:txBody>
      </p:sp>
      <p:sp>
        <p:nvSpPr>
          <p:cNvPr id="12" name="Plassholder for innhold 11">
            <a:extLst>
              <a:ext uri="{FF2B5EF4-FFF2-40B4-BE49-F238E27FC236}">
                <a16:creationId xmlns:a16="http://schemas.microsoft.com/office/drawing/2014/main" id="{D61FA822-384A-AB46-96F2-22B262B74F1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nb-NO" dirty="0"/>
              <a:t>Punktliste pkt. 1</a:t>
            </a:r>
          </a:p>
          <a:p>
            <a:r>
              <a:rPr lang="nb-NO" dirty="0"/>
              <a:t>Punktliste pkt. 2</a:t>
            </a:r>
          </a:p>
          <a:p>
            <a:r>
              <a:rPr lang="nb-NO" dirty="0"/>
              <a:t>Punktliste pkt. 3</a:t>
            </a:r>
          </a:p>
          <a:p>
            <a:pPr lvl="1"/>
            <a:r>
              <a:rPr lang="nb-NO" dirty="0"/>
              <a:t>Underpunkt 3.1</a:t>
            </a:r>
          </a:p>
          <a:p>
            <a:pPr lvl="1"/>
            <a:r>
              <a:rPr lang="nb-NO" dirty="0"/>
              <a:t>Underpunkt 3.2</a:t>
            </a:r>
          </a:p>
          <a:p>
            <a:pPr lvl="2"/>
            <a:r>
              <a:rPr lang="nb-NO" dirty="0"/>
              <a:t>Underpunkt 3.2.1</a:t>
            </a:r>
          </a:p>
          <a:p>
            <a:pPr lvl="2"/>
            <a:r>
              <a:rPr lang="nb-NO" dirty="0"/>
              <a:t>Underpunkt 3.2.2</a:t>
            </a:r>
          </a:p>
        </p:txBody>
      </p:sp>
    </p:spTree>
    <p:extLst>
      <p:ext uri="{BB962C8B-B14F-4D97-AF65-F5344CB8AC3E}">
        <p14:creationId xmlns:p14="http://schemas.microsoft.com/office/powerpoint/2010/main" val="3398002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A432139-648D-CF40-84C7-69886A0EF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Eksempel på tekst </a:t>
            </a:r>
            <a:br>
              <a:rPr lang="nb-NO" dirty="0"/>
            </a:br>
            <a:r>
              <a:rPr lang="nb-NO" dirty="0"/>
              <a:t>og bilde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21617C3-24F3-CF4D-9DD0-DBCE3F0A7B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Punktliste pkt. 1</a:t>
            </a:r>
          </a:p>
          <a:p>
            <a:r>
              <a:rPr lang="nb-NO" dirty="0"/>
              <a:t>Punktliste pkt. 2</a:t>
            </a:r>
          </a:p>
          <a:p>
            <a:r>
              <a:rPr lang="nb-NO" dirty="0"/>
              <a:t>Punktliste pkt. 3</a:t>
            </a:r>
          </a:p>
          <a:p>
            <a:pPr marL="0" indent="0">
              <a:buNone/>
            </a:pPr>
            <a:endParaRPr lang="nb-NO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7ED22B07-C1C6-FC4F-BC92-0AC1F84F5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5</a:t>
            </a:fld>
            <a:endParaRPr lang="nb-NO"/>
          </a:p>
        </p:txBody>
      </p:sp>
      <p:pic>
        <p:nvPicPr>
          <p:cNvPr id="8" name="Plassholder for bilde 7" descr="Et bilde som inneholder håndkjerre, grill&#10;&#10;Automatisk generert beskrivelse">
            <a:extLst>
              <a:ext uri="{FF2B5EF4-FFF2-40B4-BE49-F238E27FC236}">
                <a16:creationId xmlns:a16="http://schemas.microsoft.com/office/drawing/2014/main" id="{4ED51591-8200-1B43-9FE5-432383D5C0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</p:spPr>
      </p:pic>
    </p:spTree>
    <p:extLst>
      <p:ext uri="{BB962C8B-B14F-4D97-AF65-F5344CB8AC3E}">
        <p14:creationId xmlns:p14="http://schemas.microsoft.com/office/powerpoint/2010/main" val="2718146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A432139-648D-CF40-84C7-69886A0EF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Eksempel på tekst </a:t>
            </a:r>
            <a:br>
              <a:rPr lang="nb-NO" dirty="0"/>
            </a:br>
            <a:r>
              <a:rPr lang="nb-NO" dirty="0"/>
              <a:t>og bilde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21617C3-24F3-CF4D-9DD0-DBCE3F0A7B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Punktliste pkt. 1</a:t>
            </a:r>
          </a:p>
          <a:p>
            <a:r>
              <a:rPr lang="nb-NO" dirty="0"/>
              <a:t>Punktliste pkt. 2</a:t>
            </a:r>
          </a:p>
          <a:p>
            <a:r>
              <a:rPr lang="nb-NO" dirty="0"/>
              <a:t>Punktliste pkt. 3</a:t>
            </a:r>
          </a:p>
          <a:p>
            <a:pPr marL="0" indent="0">
              <a:buNone/>
            </a:pPr>
            <a:endParaRPr lang="nb-NO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7ED22B07-C1C6-FC4F-BC92-0AC1F84F5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6</a:t>
            </a:fld>
            <a:endParaRPr lang="nb-NO"/>
          </a:p>
        </p:txBody>
      </p:sp>
      <p:pic>
        <p:nvPicPr>
          <p:cNvPr id="8" name="Plassholder for bilde 7" descr="Et bilde som inneholder tekst, person, bærbar PC, innendørs&#10;&#10;Automatisk generert beskrivelse">
            <a:extLst>
              <a:ext uri="{FF2B5EF4-FFF2-40B4-BE49-F238E27FC236}">
                <a16:creationId xmlns:a16="http://schemas.microsoft.com/office/drawing/2014/main" id="{8FDDEA02-8D93-B54E-B82D-C5A8424D71A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5554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nummer 1">
            <a:extLst>
              <a:ext uri="{FF2B5EF4-FFF2-40B4-BE49-F238E27FC236}">
                <a16:creationId xmlns:a16="http://schemas.microsoft.com/office/drawing/2014/main" id="{136912A1-B0B6-ED44-AE9B-6BFEC8D10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7</a:t>
            </a:fld>
            <a:endParaRPr lang="nb-NO"/>
          </a:p>
        </p:txBody>
      </p:sp>
      <p:pic>
        <p:nvPicPr>
          <p:cNvPr id="5" name="Plassholder for bilde 4" descr="Et bilde som inneholder badekar&#10;&#10;Automatisk generert beskrivelse">
            <a:extLst>
              <a:ext uri="{FF2B5EF4-FFF2-40B4-BE49-F238E27FC236}">
                <a16:creationId xmlns:a16="http://schemas.microsoft.com/office/drawing/2014/main" id="{FAFEDCD5-701F-4746-BC36-264FDE1D7DD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73900" cy="6858000"/>
          </a:xfrm>
        </p:spPr>
      </p:pic>
    </p:spTree>
    <p:extLst>
      <p:ext uri="{BB962C8B-B14F-4D97-AF65-F5344CB8AC3E}">
        <p14:creationId xmlns:p14="http://schemas.microsoft.com/office/powerpoint/2010/main" val="1624124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2D77E2F-F7D7-5F4B-ACF8-A64F83CF0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nb-NO" b="1" dirty="0"/>
              <a:t>Eksempel på </a:t>
            </a:r>
            <a:r>
              <a:rPr lang="nb-NO" dirty="0"/>
              <a:t>en </a:t>
            </a:r>
            <a:r>
              <a:rPr lang="nb-NO" dirty="0" err="1"/>
              <a:t>skilleside</a:t>
            </a:r>
            <a:r>
              <a:rPr lang="nb-NO" dirty="0"/>
              <a:t> som kan brukes som inngang til en ny del eller hvor man kan legge inn et sitat eller en kort tekst.</a:t>
            </a:r>
          </a:p>
        </p:txBody>
      </p:sp>
      <p:sp>
        <p:nvSpPr>
          <p:cNvPr id="3" name="Plassholder for lysbildenummer 2">
            <a:extLst>
              <a:ext uri="{FF2B5EF4-FFF2-40B4-BE49-F238E27FC236}">
                <a16:creationId xmlns:a16="http://schemas.microsoft.com/office/drawing/2014/main" id="{50DE6B6F-D58C-B14D-997A-D9D23B5E9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91045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2D77E2F-F7D7-5F4B-ACF8-A64F83CF0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nb-NO" sz="4200" b="1" dirty="0"/>
              <a:t>Skillesidene </a:t>
            </a:r>
            <a:r>
              <a:rPr lang="nb-NO" sz="4200" dirty="0"/>
              <a:t>finnes i flere ulike farger for mulighet til variasjon og dramatisering av temaer.</a:t>
            </a:r>
          </a:p>
        </p:txBody>
      </p:sp>
      <p:sp>
        <p:nvSpPr>
          <p:cNvPr id="3" name="Plassholder for lysbildenummer 2">
            <a:extLst>
              <a:ext uri="{FF2B5EF4-FFF2-40B4-BE49-F238E27FC236}">
                <a16:creationId xmlns:a16="http://schemas.microsoft.com/office/drawing/2014/main" id="{50DE6B6F-D58C-B14D-997A-D9D23B5E9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E85E-E1DD-A249-8B3D-F2A720A2BE7F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68733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Egendefinert 60">
      <a:dk1>
        <a:srgbClr val="000000"/>
      </a:dk1>
      <a:lt1>
        <a:srgbClr val="FFFFFF"/>
      </a:lt1>
      <a:dk2>
        <a:srgbClr val="827D78"/>
      </a:dk2>
      <a:lt2>
        <a:srgbClr val="ECEBEB"/>
      </a:lt2>
      <a:accent1>
        <a:srgbClr val="450028"/>
      </a:accent1>
      <a:accent2>
        <a:srgbClr val="CF152C"/>
      </a:accent2>
      <a:accent3>
        <a:srgbClr val="F0C8A7"/>
      </a:accent3>
      <a:accent4>
        <a:srgbClr val="1C7458"/>
      </a:accent4>
      <a:accent5>
        <a:srgbClr val="A4DBB9"/>
      </a:accent5>
      <a:accent6>
        <a:srgbClr val="246E8B"/>
      </a:accent6>
      <a:hlink>
        <a:srgbClr val="246E8B"/>
      </a:hlink>
      <a:folHlink>
        <a:srgbClr val="84041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11215_HK_mal_skisse" id="{BE6D09BD-34FC-944B-B3B1-F52109FE7595}" vid="{8AC5880F-F679-084F-9659-6F6FFE7C7673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4103</TotalTime>
  <Words>449</Words>
  <Application>Microsoft Macintosh PowerPoint</Application>
  <PresentationFormat>Widescreen</PresentationFormat>
  <Paragraphs>91</Paragraphs>
  <Slides>16</Slides>
  <Notes>4</Notes>
  <HiddenSlides>0</HiddenSlides>
  <MMClips>0</MMClips>
  <ScaleCrop>false</ScaleCrop>
  <HeadingPairs>
    <vt:vector size="6" baseType="variant">
      <vt:variant>
        <vt:lpstr>Brukte skrifter</vt:lpstr>
      </vt:variant>
      <vt:variant>
        <vt:i4>1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16</vt:i4>
      </vt:variant>
    </vt:vector>
  </HeadingPairs>
  <TitlesOfParts>
    <vt:vector size="18" baseType="lpstr">
      <vt:lpstr>Arial</vt:lpstr>
      <vt:lpstr>Office-tema</vt:lpstr>
      <vt:lpstr>Her kommer en tittel på presentasjonen</vt:lpstr>
      <vt:lpstr>Her kommer en tittel på presentasjonen som kan være lang og gå over mange linjer men som ikke anbefales</vt:lpstr>
      <vt:lpstr>Eksempel på tekstside</vt:lpstr>
      <vt:lpstr>Eksempel på side med to tekstbokser og tittel som går over to linjer</vt:lpstr>
      <vt:lpstr>Eksempel på tekst  og bilde</vt:lpstr>
      <vt:lpstr>Eksempel på tekst  og bilde</vt:lpstr>
      <vt:lpstr>PowerPoint-presentasjon</vt:lpstr>
      <vt:lpstr>Eksempel på en skilleside som kan brukes som inngang til en ny del eller hvor man kan legge inn et sitat eller en kort tekst.</vt:lpstr>
      <vt:lpstr>Skillesidene finnes i flere ulike farger for mulighet til variasjon og dramatisering av temaer.</vt:lpstr>
      <vt:lpstr>Uthev gjerne de første ordene i teksten i bold.</vt:lpstr>
      <vt:lpstr>Samarbeid mellom bedrift og tillitsvalgte er en stor kraft. Vi kan få mye grønn omstilling når folk jobber sammen.</vt:lpstr>
      <vt:lpstr>Eksempel på figur</vt:lpstr>
      <vt:lpstr>Eksempel på figur</vt:lpstr>
      <vt:lpstr>Illustrasjoner</vt:lpstr>
      <vt:lpstr>Ikoner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Anna Joëlson</dc:creator>
  <cp:lastModifiedBy>Anna Joelson</cp:lastModifiedBy>
  <cp:revision>118</cp:revision>
  <dcterms:created xsi:type="dcterms:W3CDTF">2021-12-15T14:48:53Z</dcterms:created>
  <dcterms:modified xsi:type="dcterms:W3CDTF">2023-12-15T11:48:46Z</dcterms:modified>
</cp:coreProperties>
</file>